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8"/>
  </p:notesMasterIdLst>
  <p:sldIdLst>
    <p:sldId id="302" r:id="rId2"/>
    <p:sldId id="259" r:id="rId3"/>
    <p:sldId id="304" r:id="rId4"/>
    <p:sldId id="303" r:id="rId5"/>
    <p:sldId id="326" r:id="rId6"/>
    <p:sldId id="329" r:id="rId7"/>
    <p:sldId id="305" r:id="rId8"/>
    <p:sldId id="279" r:id="rId9"/>
    <p:sldId id="299" r:id="rId10"/>
    <p:sldId id="306" r:id="rId11"/>
    <p:sldId id="260" r:id="rId12"/>
    <p:sldId id="307" r:id="rId13"/>
    <p:sldId id="308" r:id="rId14"/>
    <p:sldId id="309" r:id="rId15"/>
    <p:sldId id="328" r:id="rId16"/>
    <p:sldId id="317" r:id="rId17"/>
    <p:sldId id="310" r:id="rId18"/>
    <p:sldId id="318" r:id="rId19"/>
    <p:sldId id="319" r:id="rId20"/>
    <p:sldId id="330" r:id="rId21"/>
    <p:sldId id="297" r:id="rId22"/>
    <p:sldId id="314" r:id="rId23"/>
    <p:sldId id="315" r:id="rId24"/>
    <p:sldId id="327" r:id="rId25"/>
    <p:sldId id="311" r:id="rId26"/>
    <p:sldId id="312" r:id="rId27"/>
    <p:sldId id="313" r:id="rId28"/>
    <p:sldId id="322" r:id="rId29"/>
    <p:sldId id="291" r:id="rId30"/>
    <p:sldId id="321" r:id="rId31"/>
    <p:sldId id="324" r:id="rId32"/>
    <p:sldId id="323" r:id="rId33"/>
    <p:sldId id="325" r:id="rId34"/>
    <p:sldId id="264" r:id="rId35"/>
    <p:sldId id="316" r:id="rId36"/>
    <p:sldId id="275" r:id="rId37"/>
  </p:sldIdLst>
  <p:sldSz cx="13004800" cy="9753600"/>
  <p:notesSz cx="6858000" cy="9144000"/>
  <p:defaultTextStyle>
    <a:defPPr>
      <a:defRPr lang="en-US"/>
    </a:defPPr>
    <a:lvl1pPr algn="ctr" rtl="0" fontAlgn="base">
      <a:spcBef>
        <a:spcPct val="0"/>
      </a:spcBef>
      <a:spcAft>
        <a:spcPct val="0"/>
      </a:spcAft>
      <a:defRPr sz="5800" kern="1200">
        <a:solidFill>
          <a:srgbClr val="000000"/>
        </a:solidFill>
        <a:latin typeface="Gill Sans" charset="0"/>
        <a:ea typeface="ヒラギノ角ゴ ProN W3" charset="0"/>
        <a:cs typeface="ヒラギノ角ゴ ProN W3" charset="0"/>
        <a:sym typeface="Gill Sans" charset="0"/>
      </a:defRPr>
    </a:lvl1pPr>
    <a:lvl2pPr marL="457176" algn="ctr" rtl="0" fontAlgn="base">
      <a:spcBef>
        <a:spcPct val="0"/>
      </a:spcBef>
      <a:spcAft>
        <a:spcPct val="0"/>
      </a:spcAft>
      <a:defRPr sz="5800" kern="1200">
        <a:solidFill>
          <a:srgbClr val="000000"/>
        </a:solidFill>
        <a:latin typeface="Gill Sans" charset="0"/>
        <a:ea typeface="ヒラギノ角ゴ ProN W3" charset="0"/>
        <a:cs typeface="ヒラギノ角ゴ ProN W3" charset="0"/>
        <a:sym typeface="Gill Sans" charset="0"/>
      </a:defRPr>
    </a:lvl2pPr>
    <a:lvl3pPr marL="914354" algn="ctr" rtl="0" fontAlgn="base">
      <a:spcBef>
        <a:spcPct val="0"/>
      </a:spcBef>
      <a:spcAft>
        <a:spcPct val="0"/>
      </a:spcAft>
      <a:defRPr sz="5800" kern="1200">
        <a:solidFill>
          <a:srgbClr val="000000"/>
        </a:solidFill>
        <a:latin typeface="Gill Sans" charset="0"/>
        <a:ea typeface="ヒラギノ角ゴ ProN W3" charset="0"/>
        <a:cs typeface="ヒラギノ角ゴ ProN W3" charset="0"/>
        <a:sym typeface="Gill Sans" charset="0"/>
      </a:defRPr>
    </a:lvl3pPr>
    <a:lvl4pPr marL="1371530" algn="ctr" rtl="0" fontAlgn="base">
      <a:spcBef>
        <a:spcPct val="0"/>
      </a:spcBef>
      <a:spcAft>
        <a:spcPct val="0"/>
      </a:spcAft>
      <a:defRPr sz="5800" kern="1200">
        <a:solidFill>
          <a:srgbClr val="000000"/>
        </a:solidFill>
        <a:latin typeface="Gill Sans" charset="0"/>
        <a:ea typeface="ヒラギノ角ゴ ProN W3" charset="0"/>
        <a:cs typeface="ヒラギノ角ゴ ProN W3" charset="0"/>
        <a:sym typeface="Gill Sans" charset="0"/>
      </a:defRPr>
    </a:lvl4pPr>
    <a:lvl5pPr marL="1828706" algn="ctr" rtl="0" fontAlgn="base">
      <a:spcBef>
        <a:spcPct val="0"/>
      </a:spcBef>
      <a:spcAft>
        <a:spcPct val="0"/>
      </a:spcAft>
      <a:defRPr sz="5800" kern="1200">
        <a:solidFill>
          <a:srgbClr val="000000"/>
        </a:solidFill>
        <a:latin typeface="Gill Sans" charset="0"/>
        <a:ea typeface="ヒラギノ角ゴ ProN W3" charset="0"/>
        <a:cs typeface="ヒラギノ角ゴ ProN W3" charset="0"/>
        <a:sym typeface="Gill Sans" charset="0"/>
      </a:defRPr>
    </a:lvl5pPr>
    <a:lvl6pPr marL="2285884" algn="l" defTabSz="457176" rtl="0" eaLnBrk="1" latinLnBrk="0" hangingPunct="1">
      <a:defRPr sz="5800" kern="1200">
        <a:solidFill>
          <a:srgbClr val="000000"/>
        </a:solidFill>
        <a:latin typeface="Gill Sans" charset="0"/>
        <a:ea typeface="ヒラギノ角ゴ ProN W3" charset="0"/>
        <a:cs typeface="ヒラギノ角ゴ ProN W3" charset="0"/>
        <a:sym typeface="Gill Sans" charset="0"/>
      </a:defRPr>
    </a:lvl6pPr>
    <a:lvl7pPr marL="2743060" algn="l" defTabSz="457176" rtl="0" eaLnBrk="1" latinLnBrk="0" hangingPunct="1">
      <a:defRPr sz="5800" kern="1200">
        <a:solidFill>
          <a:srgbClr val="000000"/>
        </a:solidFill>
        <a:latin typeface="Gill Sans" charset="0"/>
        <a:ea typeface="ヒラギノ角ゴ ProN W3" charset="0"/>
        <a:cs typeface="ヒラギノ角ゴ ProN W3" charset="0"/>
        <a:sym typeface="Gill Sans" charset="0"/>
      </a:defRPr>
    </a:lvl7pPr>
    <a:lvl8pPr marL="3200236" algn="l" defTabSz="457176" rtl="0" eaLnBrk="1" latinLnBrk="0" hangingPunct="1">
      <a:defRPr sz="5800" kern="1200">
        <a:solidFill>
          <a:srgbClr val="000000"/>
        </a:solidFill>
        <a:latin typeface="Gill Sans" charset="0"/>
        <a:ea typeface="ヒラギノ角ゴ ProN W3" charset="0"/>
        <a:cs typeface="ヒラギノ角ゴ ProN W3" charset="0"/>
        <a:sym typeface="Gill Sans" charset="0"/>
      </a:defRPr>
    </a:lvl8pPr>
    <a:lvl9pPr marL="3657413" algn="l" defTabSz="457176" rtl="0" eaLnBrk="1" latinLnBrk="0" hangingPunct="1">
      <a:defRPr sz="5800" kern="1200">
        <a:solidFill>
          <a:srgbClr val="000000"/>
        </a:solidFill>
        <a:latin typeface="Gill Sans" charset="0"/>
        <a:ea typeface="ヒラギノ角ゴ ProN W3" charset="0"/>
        <a:cs typeface="ヒラギノ角ゴ ProN W3" charset="0"/>
        <a:sym typeface="Gill Sans"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63154"/>
    <a:srgbClr val="D2D2D2"/>
    <a:srgbClr val="091E43"/>
    <a:srgbClr val="E43435"/>
    <a:srgbClr val="005A63"/>
    <a:srgbClr val="FFFFFF"/>
    <a:srgbClr val="28535A"/>
    <a:srgbClr val="DE4222"/>
    <a:srgbClr val="DE4022"/>
    <a:srgbClr val="DE2A0E"/>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072" autoAdjust="0"/>
    <p:restoredTop sz="94660"/>
  </p:normalViewPr>
  <p:slideViewPr>
    <p:cSldViewPr>
      <p:cViewPr>
        <p:scale>
          <a:sx n="72" d="100"/>
          <a:sy n="72" d="100"/>
        </p:scale>
        <p:origin x="-1888" y="-912"/>
      </p:cViewPr>
      <p:guideLst>
        <p:guide orient="horz" pos="3072"/>
        <p:guide pos="4096"/>
      </p:guideLst>
    </p:cSldViewPr>
  </p:slideViewPr>
  <p:notesTextViewPr>
    <p:cViewPr>
      <p:scale>
        <a:sx n="100" d="100"/>
        <a:sy n="100" d="100"/>
      </p:scale>
      <p:origin x="0" y="0"/>
    </p:cViewPr>
  </p:notesTextViewPr>
  <p:sorterViewPr>
    <p:cViewPr>
      <p:scale>
        <a:sx n="42" d="100"/>
        <a:sy n="42"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notesMaster" Target="notesMasters/notesMaster1.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85C6F3-9A5E-F942-9164-B7EFEEDD77C2}" type="datetimeFigureOut">
              <a:rPr lang="en-US" smtClean="0"/>
              <a:t>11/29/13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1DFD1A-60A0-F740-9926-7BD5A45949EB}" type="slidenum">
              <a:rPr lang="en-US" smtClean="0"/>
              <a:t>‹#›</a:t>
            </a:fld>
            <a:endParaRPr lang="en-US"/>
          </a:p>
        </p:txBody>
      </p:sp>
    </p:spTree>
    <p:extLst>
      <p:ext uri="{BB962C8B-B14F-4D97-AF65-F5344CB8AC3E}">
        <p14:creationId xmlns:p14="http://schemas.microsoft.com/office/powerpoint/2010/main" val="3425207337"/>
      </p:ext>
    </p:extLst>
  </p:cSld>
  <p:clrMap bg1="lt1" tx1="dk1" bg2="lt2" tx2="dk2" accent1="accent1" accent2="accent2" accent3="accent3" accent4="accent4" accent5="accent5" accent6="accent6" hlink="hlink" folHlink="folHlink"/>
  <p:notesStyle>
    <a:lvl1pPr marL="0" algn="l" defTabSz="457176" rtl="0" eaLnBrk="1" latinLnBrk="0" hangingPunct="1">
      <a:defRPr sz="1100" kern="1200">
        <a:solidFill>
          <a:schemeClr val="tx1"/>
        </a:solidFill>
        <a:latin typeface="+mn-lt"/>
        <a:ea typeface="+mn-ea"/>
        <a:cs typeface="+mn-cs"/>
      </a:defRPr>
    </a:lvl1pPr>
    <a:lvl2pPr marL="457176" algn="l" defTabSz="457176" rtl="0" eaLnBrk="1" latinLnBrk="0" hangingPunct="1">
      <a:defRPr sz="1100" kern="1200">
        <a:solidFill>
          <a:schemeClr val="tx1"/>
        </a:solidFill>
        <a:latin typeface="+mn-lt"/>
        <a:ea typeface="+mn-ea"/>
        <a:cs typeface="+mn-cs"/>
      </a:defRPr>
    </a:lvl2pPr>
    <a:lvl3pPr marL="914354" algn="l" defTabSz="457176" rtl="0" eaLnBrk="1" latinLnBrk="0" hangingPunct="1">
      <a:defRPr sz="1100" kern="1200">
        <a:solidFill>
          <a:schemeClr val="tx1"/>
        </a:solidFill>
        <a:latin typeface="+mn-lt"/>
        <a:ea typeface="+mn-ea"/>
        <a:cs typeface="+mn-cs"/>
      </a:defRPr>
    </a:lvl3pPr>
    <a:lvl4pPr marL="1371530" algn="l" defTabSz="457176" rtl="0" eaLnBrk="1" latinLnBrk="0" hangingPunct="1">
      <a:defRPr sz="1100" kern="1200">
        <a:solidFill>
          <a:schemeClr val="tx1"/>
        </a:solidFill>
        <a:latin typeface="+mn-lt"/>
        <a:ea typeface="+mn-ea"/>
        <a:cs typeface="+mn-cs"/>
      </a:defRPr>
    </a:lvl4pPr>
    <a:lvl5pPr marL="1828706" algn="l" defTabSz="457176" rtl="0" eaLnBrk="1" latinLnBrk="0" hangingPunct="1">
      <a:defRPr sz="1100" kern="1200">
        <a:solidFill>
          <a:schemeClr val="tx1"/>
        </a:solidFill>
        <a:latin typeface="+mn-lt"/>
        <a:ea typeface="+mn-ea"/>
        <a:cs typeface="+mn-cs"/>
      </a:defRPr>
    </a:lvl5pPr>
    <a:lvl6pPr marL="2285884" algn="l" defTabSz="457176" rtl="0" eaLnBrk="1" latinLnBrk="0" hangingPunct="1">
      <a:defRPr sz="1100" kern="1200">
        <a:solidFill>
          <a:schemeClr val="tx1"/>
        </a:solidFill>
        <a:latin typeface="+mn-lt"/>
        <a:ea typeface="+mn-ea"/>
        <a:cs typeface="+mn-cs"/>
      </a:defRPr>
    </a:lvl6pPr>
    <a:lvl7pPr marL="2743060" algn="l" defTabSz="457176" rtl="0" eaLnBrk="1" latinLnBrk="0" hangingPunct="1">
      <a:defRPr sz="1100" kern="1200">
        <a:solidFill>
          <a:schemeClr val="tx1"/>
        </a:solidFill>
        <a:latin typeface="+mn-lt"/>
        <a:ea typeface="+mn-ea"/>
        <a:cs typeface="+mn-cs"/>
      </a:defRPr>
    </a:lvl7pPr>
    <a:lvl8pPr marL="3200236" algn="l" defTabSz="457176" rtl="0" eaLnBrk="1" latinLnBrk="0" hangingPunct="1">
      <a:defRPr sz="1100" kern="1200">
        <a:solidFill>
          <a:schemeClr val="tx1"/>
        </a:solidFill>
        <a:latin typeface="+mn-lt"/>
        <a:ea typeface="+mn-ea"/>
        <a:cs typeface="+mn-cs"/>
      </a:defRPr>
    </a:lvl8pPr>
    <a:lvl9pPr marL="3657413" algn="l" defTabSz="457176"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Mention two “methods” papers to figure out what</a:t>
            </a:r>
            <a:r>
              <a:rPr lang="en-US" baseline="0" dirty="0" smtClean="0"/>
              <a:t> resolution to run </a:t>
            </a:r>
            <a:r>
              <a:rPr lang="en-US" baseline="0" dirty="0" err="1" smtClean="0"/>
              <a:t>CAMx</a:t>
            </a:r>
            <a:r>
              <a:rPr lang="en-US" baseline="0" dirty="0" smtClean="0"/>
              <a:t> at (Thompson and Selin ACP 2012, Thompson et al. ACPD 2013)</a:t>
            </a:r>
            <a:endParaRPr lang="en-US" dirty="0"/>
          </a:p>
        </p:txBody>
      </p:sp>
      <p:sp>
        <p:nvSpPr>
          <p:cNvPr id="4" name="Slide Number Placeholder 3"/>
          <p:cNvSpPr>
            <a:spLocks noGrp="1"/>
          </p:cNvSpPr>
          <p:nvPr>
            <p:ph type="sldNum" sz="quarter" idx="10"/>
          </p:nvPr>
        </p:nvSpPr>
        <p:spPr/>
        <p:txBody>
          <a:bodyPr/>
          <a:lstStyle/>
          <a:p>
            <a:fld id="{4A1DFD1A-60A0-F740-9926-7BD5A45949EB}" type="slidenum">
              <a:rPr lang="en-US" smtClean="0"/>
              <a:t>12</a:t>
            </a:fld>
            <a:endParaRPr lang="en-US"/>
          </a:p>
        </p:txBody>
      </p:sp>
    </p:spTree>
    <p:extLst>
      <p:ext uri="{BB962C8B-B14F-4D97-AF65-F5344CB8AC3E}">
        <p14:creationId xmlns:p14="http://schemas.microsoft.com/office/powerpoint/2010/main" val="573234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1DFD1A-60A0-F740-9926-7BD5A45949EB}" type="slidenum">
              <a:rPr lang="en-US" smtClean="0"/>
              <a:t>30</a:t>
            </a:fld>
            <a:endParaRPr lang="en-US"/>
          </a:p>
        </p:txBody>
      </p:sp>
    </p:spTree>
    <p:extLst>
      <p:ext uri="{BB962C8B-B14F-4D97-AF65-F5344CB8AC3E}">
        <p14:creationId xmlns:p14="http://schemas.microsoft.com/office/powerpoint/2010/main" val="3399855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used a six-box model, based on the timescales of</a:t>
            </a:r>
            <a:r>
              <a:rPr lang="en-US" baseline="0" dirty="0" smtClean="0"/>
              <a:t> the full GEOS-</a:t>
            </a:r>
            <a:r>
              <a:rPr lang="en-US" baseline="0" dirty="0" err="1" smtClean="0"/>
              <a:t>Chem</a:t>
            </a:r>
            <a:r>
              <a:rPr lang="en-US" baseline="0" dirty="0" smtClean="0"/>
              <a:t> chemical transport model mercury simulation. Spun up from pre-industrial times using two different estimates of historical emissions. I applied trajectories to 2050 </a:t>
            </a:r>
            <a:r>
              <a:rPr lang="en-US" baseline="0" dirty="0" err="1" smtClean="0"/>
              <a:t>fpr</a:t>
            </a:r>
            <a:r>
              <a:rPr lang="en-US" baseline="0" dirty="0" smtClean="0"/>
              <a:t> this policy and a most optimistic policy case and look at changes. What might we expect to see? Order-of-magnitude estimate. And then compare these changes to what we’re able to observe/attribute. </a:t>
            </a:r>
          </a:p>
          <a:p>
            <a:endParaRPr lang="en-US" baseline="0" dirty="0" smtClean="0"/>
          </a:p>
          <a:p>
            <a:r>
              <a:rPr lang="en-US" baseline="0" dirty="0" smtClean="0"/>
              <a:t>First, the policy case. I used a scenario here with a 12% emissions decrease, which represents very aggressive implementation of mercury-specific technology. We see no change in atmospheric mercury, and increases in many of the compartments. This is because of the timescale of the problem – historical mercury still affects the system. </a:t>
            </a:r>
            <a:endParaRPr lang="en-US" dirty="0" smtClean="0"/>
          </a:p>
          <a:p>
            <a:endParaRPr lang="en-US" dirty="0" smtClean="0"/>
          </a:p>
          <a:p>
            <a:r>
              <a:rPr lang="en-US" dirty="0" smtClean="0"/>
              <a:t>Under the no-policy case, there are larger changes –</a:t>
            </a:r>
            <a:r>
              <a:rPr lang="en-US" baseline="0" dirty="0" smtClean="0"/>
              <a:t> up to 75% in the atmosphere to 2050. But I’ll remind you that our best quantitative estimate of uncertainties from these fluxes are 65%. And in terns of trends in the atmosphere, attributing 1-2% changes is still difficult (same change as here). So, that’s what we’re looking at. And it’s the difference between the policy and no policy case that is the greatest benefit, which means that to identify benefits, you need to estimate and attribute what would have happened without policy, which requires not only modeling, but also analysis of the root causes of </a:t>
            </a:r>
            <a:r>
              <a:rPr lang="en-US" baseline="0" dirty="0" err="1" smtClean="0"/>
              <a:t>emsisions</a:t>
            </a:r>
            <a:r>
              <a:rPr lang="en-US" baseline="0" dirty="0" smtClean="0"/>
              <a:t> changes (so </a:t>
            </a:r>
            <a:r>
              <a:rPr lang="en-US" baseline="0" dirty="0" err="1" smtClean="0"/>
              <a:t>collaboraiton</a:t>
            </a:r>
            <a:r>
              <a:rPr lang="en-US" baseline="0" dirty="0" smtClean="0"/>
              <a:t> with social sciences as well as policy-makers and engineers)</a:t>
            </a:r>
            <a:endParaRPr lang="en-US" dirty="0" smtClean="0"/>
          </a:p>
          <a:p>
            <a:endParaRPr lang="en-US" dirty="0"/>
          </a:p>
        </p:txBody>
      </p:sp>
      <p:sp>
        <p:nvSpPr>
          <p:cNvPr id="4" name="Slide Number Placeholder 3"/>
          <p:cNvSpPr>
            <a:spLocks noGrp="1"/>
          </p:cNvSpPr>
          <p:nvPr>
            <p:ph type="sldNum" sz="quarter" idx="10"/>
          </p:nvPr>
        </p:nvSpPr>
        <p:spPr/>
        <p:txBody>
          <a:bodyPr/>
          <a:lstStyle/>
          <a:p>
            <a:fld id="{4A1DFD1A-60A0-F740-9926-7BD5A45949EB}" type="slidenum">
              <a:rPr lang="en-US" smtClean="0"/>
              <a:t>33</a:t>
            </a:fld>
            <a:endParaRPr lang="en-US"/>
          </a:p>
        </p:txBody>
      </p:sp>
    </p:spTree>
    <p:extLst>
      <p:ext uri="{BB962C8B-B14F-4D97-AF65-F5344CB8AC3E}">
        <p14:creationId xmlns:p14="http://schemas.microsoft.com/office/powerpoint/2010/main" val="1985804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ster Slide White">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468934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Blue">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0" y="1905000"/>
            <a:ext cx="13004800" cy="4953000"/>
          </a:xfrm>
          <a:prstGeom prst="rect">
            <a:avLst/>
          </a:prstGeom>
          <a:solidFill>
            <a:srgbClr val="FFFFFF"/>
          </a:solidFill>
          <a:ln>
            <a:noFill/>
          </a:ln>
        </p:spPr>
        <p:txBody>
          <a:bodyPr vert="horz" lIns="91435" tIns="45718" rIns="91435" bIns="45718"/>
          <a:lstStyle>
            <a:lvl1pPr algn="ctr">
              <a:defRPr sz="10000" b="1" i="0">
                <a:solidFill>
                  <a:srgbClr val="FF6600"/>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
        <p:nvSpPr>
          <p:cNvPr id="8" name="Text Placeholder 9"/>
          <p:cNvSpPr>
            <a:spLocks noGrp="1"/>
          </p:cNvSpPr>
          <p:nvPr>
            <p:ph type="body" sz="quarter" idx="12" hasCustomPrompt="1"/>
          </p:nvPr>
        </p:nvSpPr>
        <p:spPr>
          <a:xfrm>
            <a:off x="8661401" y="8686800"/>
            <a:ext cx="4343400" cy="685800"/>
          </a:xfrm>
          <a:prstGeom prst="rect">
            <a:avLst/>
          </a:prstGeom>
        </p:spPr>
        <p:txBody>
          <a:bodyPr vert="horz" lIns="91435" tIns="45718" rIns="91435" bIns="45718"/>
          <a:lstStyle>
            <a:lvl1pPr algn="ctr">
              <a:defRPr sz="3100" b="1" i="0">
                <a:latin typeface="Arial"/>
                <a:cs typeface="Arial"/>
              </a:defRPr>
            </a:lvl1pPr>
          </a:lstStyle>
          <a:p>
            <a:pPr lvl="0"/>
            <a:r>
              <a:rPr lang="en-US" dirty="0" smtClean="0"/>
              <a:t>BY YOUR NAME</a:t>
            </a:r>
            <a:endParaRPr lang="en-US" dirty="0"/>
          </a:p>
        </p:txBody>
      </p:sp>
    </p:spTree>
    <p:extLst>
      <p:ext uri="{BB962C8B-B14F-4D97-AF65-F5344CB8AC3E}">
        <p14:creationId xmlns:p14="http://schemas.microsoft.com/office/powerpoint/2010/main" val="204954510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Squared">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1905000"/>
            <a:ext cx="13004800" cy="4953000"/>
          </a:xfrm>
          <a:prstGeom prst="rect">
            <a:avLst/>
          </a:prstGeom>
          <a:solidFill>
            <a:schemeClr val="bg2">
              <a:lumMod val="75000"/>
            </a:schemeClr>
          </a:solidFill>
          <a:ln>
            <a:solidFill>
              <a:schemeClr val="bg2">
                <a:lumMod val="75000"/>
              </a:schemeClr>
            </a:solidFill>
          </a:ln>
          <a:effectLst>
            <a:outerShdw blurRad="50800" dist="38100" dir="2700000" algn="tl" rotWithShape="0">
              <a:prstClr val="black">
                <a:alpha val="40000"/>
              </a:prstClr>
            </a:outerShdw>
          </a:effectLst>
        </p:spPr>
        <p:txBody>
          <a:bodyPr vert="horz" lIns="91435" tIns="45718" rIns="91435" bIns="45718"/>
          <a:lstStyle>
            <a:lvl1pPr algn="ctr">
              <a:defRPr sz="10000" b="1" i="0">
                <a:solidFill>
                  <a:srgbClr val="FFFFFF"/>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
        <p:nvSpPr>
          <p:cNvPr id="4" name="Text Placeholder 9"/>
          <p:cNvSpPr>
            <a:spLocks noGrp="1"/>
          </p:cNvSpPr>
          <p:nvPr>
            <p:ph type="body" sz="quarter" idx="12" hasCustomPrompt="1"/>
          </p:nvPr>
        </p:nvSpPr>
        <p:spPr>
          <a:xfrm>
            <a:off x="8661401" y="8686800"/>
            <a:ext cx="4343400" cy="685800"/>
          </a:xfrm>
          <a:prstGeom prst="rect">
            <a:avLst/>
          </a:prstGeom>
        </p:spPr>
        <p:txBody>
          <a:bodyPr vert="horz" lIns="91435" tIns="45718" rIns="91435" bIns="45718"/>
          <a:lstStyle>
            <a:lvl1pPr algn="ctr">
              <a:defRPr sz="3100" b="1" i="0">
                <a:solidFill>
                  <a:schemeClr val="bg1"/>
                </a:solidFill>
                <a:latin typeface="Arial"/>
                <a:cs typeface="Arial"/>
              </a:defRPr>
            </a:lvl1pPr>
          </a:lstStyle>
          <a:p>
            <a:pPr lvl="0"/>
            <a:r>
              <a:rPr lang="en-US" dirty="0" smtClean="0"/>
              <a:t>BY YOUR NAME</a:t>
            </a:r>
            <a:endParaRPr lang="en-US" dirty="0"/>
          </a:p>
        </p:txBody>
      </p:sp>
    </p:spTree>
    <p:extLst>
      <p:ext uri="{BB962C8B-B14F-4D97-AF65-F5344CB8AC3E}">
        <p14:creationId xmlns:p14="http://schemas.microsoft.com/office/powerpoint/2010/main" val="320100267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White Image">
    <p:spTree>
      <p:nvGrpSpPr>
        <p:cNvPr id="1" name=""/>
        <p:cNvGrpSpPr/>
        <p:nvPr/>
      </p:nvGrpSpPr>
      <p:grpSpPr>
        <a:xfrm>
          <a:off x="0" y="0"/>
          <a:ext cx="0" cy="0"/>
          <a:chOff x="0" y="0"/>
          <a:chExt cx="0" cy="0"/>
        </a:xfrm>
      </p:grpSpPr>
      <p:sp>
        <p:nvSpPr>
          <p:cNvPr id="7" name="Picture Placeholder 3"/>
          <p:cNvSpPr>
            <a:spLocks noGrp="1"/>
          </p:cNvSpPr>
          <p:nvPr>
            <p:ph type="pic" sz="quarter" idx="10"/>
          </p:nvPr>
        </p:nvSpPr>
        <p:spPr>
          <a:xfrm>
            <a:off x="0" y="0"/>
            <a:ext cx="13004800" cy="9753600"/>
          </a:xfrm>
          <a:prstGeom prst="rect">
            <a:avLst/>
          </a:prstGeom>
          <a:solidFill>
            <a:schemeClr val="tx2"/>
          </a:solidFill>
        </p:spPr>
        <p:txBody>
          <a:bodyPr vert="horz" lIns="91435" tIns="45718" rIns="91435" bIns="45718"/>
          <a:lstStyle>
            <a:lvl1pPr>
              <a:defRPr sz="3600" b="0" i="0">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9" name="Title 1"/>
          <p:cNvSpPr>
            <a:spLocks noGrp="1"/>
          </p:cNvSpPr>
          <p:nvPr>
            <p:ph type="title" hasCustomPrompt="1"/>
          </p:nvPr>
        </p:nvSpPr>
        <p:spPr>
          <a:xfrm>
            <a:off x="0" y="1905000"/>
            <a:ext cx="13004800" cy="4953000"/>
          </a:xfrm>
          <a:prstGeom prst="rect">
            <a:avLst/>
          </a:prstGeom>
          <a:solidFill>
            <a:srgbClr val="FFFFFF">
              <a:alpha val="81000"/>
            </a:srgbClr>
          </a:solidFill>
          <a:ln>
            <a:noFill/>
          </a:ln>
        </p:spPr>
        <p:txBody>
          <a:bodyPr vert="horz" lIns="91435" tIns="45718" rIns="91435" bIns="45718"/>
          <a:lstStyle>
            <a:lvl1pPr algn="ctr">
              <a:defRPr sz="10000" b="1" i="0">
                <a:solidFill>
                  <a:schemeClr val="bg2">
                    <a:lumMod val="75000"/>
                  </a:schemeClr>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
        <p:nvSpPr>
          <p:cNvPr id="10" name="Text Placeholder 9"/>
          <p:cNvSpPr>
            <a:spLocks noGrp="1"/>
          </p:cNvSpPr>
          <p:nvPr>
            <p:ph type="body" sz="quarter" idx="12" hasCustomPrompt="1"/>
          </p:nvPr>
        </p:nvSpPr>
        <p:spPr>
          <a:xfrm>
            <a:off x="8661401" y="8686800"/>
            <a:ext cx="4343400" cy="685800"/>
          </a:xfrm>
          <a:prstGeom prst="rect">
            <a:avLst/>
          </a:prstGeom>
        </p:spPr>
        <p:txBody>
          <a:bodyPr vert="horz" lIns="91435" tIns="45718" rIns="91435" bIns="45718"/>
          <a:lstStyle>
            <a:lvl1pPr algn="ctr">
              <a:defRPr sz="3100" b="1" i="0">
                <a:latin typeface="Arial"/>
                <a:cs typeface="Arial"/>
              </a:defRPr>
            </a:lvl1pPr>
          </a:lstStyle>
          <a:p>
            <a:pPr lvl="0"/>
            <a:r>
              <a:rPr lang="en-US" dirty="0" smtClean="0"/>
              <a:t>BY YOUR NAME</a:t>
            </a:r>
            <a:endParaRPr lang="en-US" dirty="0"/>
          </a:p>
        </p:txBody>
      </p:sp>
    </p:spTree>
    <p:extLst>
      <p:ext uri="{BB962C8B-B14F-4D97-AF65-F5344CB8AC3E}">
        <p14:creationId xmlns:p14="http://schemas.microsoft.com/office/powerpoint/2010/main" val="80851822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Blue Image">
    <p:spTree>
      <p:nvGrpSpPr>
        <p:cNvPr id="1" name=""/>
        <p:cNvGrpSpPr/>
        <p:nvPr/>
      </p:nvGrpSpPr>
      <p:grpSpPr>
        <a:xfrm>
          <a:off x="0" y="0"/>
          <a:ext cx="0" cy="0"/>
          <a:chOff x="0" y="0"/>
          <a:chExt cx="0" cy="0"/>
        </a:xfrm>
      </p:grpSpPr>
      <p:sp>
        <p:nvSpPr>
          <p:cNvPr id="7" name="Picture Placeholder 3"/>
          <p:cNvSpPr>
            <a:spLocks noGrp="1"/>
          </p:cNvSpPr>
          <p:nvPr>
            <p:ph type="pic" sz="quarter" idx="10"/>
          </p:nvPr>
        </p:nvSpPr>
        <p:spPr>
          <a:xfrm>
            <a:off x="0" y="0"/>
            <a:ext cx="13004800" cy="9753600"/>
          </a:xfrm>
          <a:prstGeom prst="rect">
            <a:avLst/>
          </a:prstGeom>
          <a:solidFill>
            <a:schemeClr val="tx2"/>
          </a:solidFill>
        </p:spPr>
        <p:txBody>
          <a:bodyPr vert="horz" lIns="91435" tIns="45718" rIns="91435" bIns="45718"/>
          <a:lstStyle>
            <a:lvl1pPr>
              <a:defRPr sz="3600">
                <a:latin typeface="Arial"/>
                <a:cs typeface="Arial"/>
              </a:defRPr>
            </a:lvl1pPr>
          </a:lstStyle>
          <a:p>
            <a:pPr lvl="0"/>
            <a:r>
              <a:rPr lang="en-US" noProof="0" dirty="0" smtClean="0">
                <a:sym typeface="Lobster Two Italic" charset="0"/>
              </a:rPr>
              <a:t>Drag picture to placeholder or click icon to add</a:t>
            </a:r>
            <a:endParaRPr lang="en-US" noProof="0" dirty="0">
              <a:sym typeface="Lobster Two Italic" charset="0"/>
            </a:endParaRPr>
          </a:p>
        </p:txBody>
      </p:sp>
      <p:sp>
        <p:nvSpPr>
          <p:cNvPr id="9" name="Title 1"/>
          <p:cNvSpPr>
            <a:spLocks noGrp="1"/>
          </p:cNvSpPr>
          <p:nvPr>
            <p:ph type="title" hasCustomPrompt="1"/>
          </p:nvPr>
        </p:nvSpPr>
        <p:spPr>
          <a:xfrm>
            <a:off x="0" y="1905000"/>
            <a:ext cx="13004800" cy="4953000"/>
          </a:xfrm>
          <a:prstGeom prst="rect">
            <a:avLst/>
          </a:prstGeom>
          <a:solidFill>
            <a:schemeClr val="tx1">
              <a:lumMod val="75000"/>
              <a:lumOff val="25000"/>
              <a:alpha val="79000"/>
            </a:schemeClr>
          </a:solidFill>
          <a:ln>
            <a:solidFill>
              <a:schemeClr val="bg2">
                <a:lumMod val="75000"/>
              </a:schemeClr>
            </a:solidFill>
          </a:ln>
        </p:spPr>
        <p:txBody>
          <a:bodyPr vert="horz" lIns="91435" tIns="45718" rIns="91435" bIns="45718"/>
          <a:lstStyle>
            <a:lvl1pPr algn="ctr">
              <a:defRPr sz="10000" b="1" i="0">
                <a:solidFill>
                  <a:srgbClr val="FFFFFF"/>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
        <p:nvSpPr>
          <p:cNvPr id="10" name="Text Placeholder 9"/>
          <p:cNvSpPr>
            <a:spLocks noGrp="1"/>
          </p:cNvSpPr>
          <p:nvPr>
            <p:ph type="body" sz="quarter" idx="12" hasCustomPrompt="1"/>
          </p:nvPr>
        </p:nvSpPr>
        <p:spPr>
          <a:xfrm>
            <a:off x="8661401" y="8686800"/>
            <a:ext cx="4343400" cy="685800"/>
          </a:xfrm>
          <a:prstGeom prst="rect">
            <a:avLst/>
          </a:prstGeom>
        </p:spPr>
        <p:txBody>
          <a:bodyPr vert="horz" lIns="91435" tIns="45718" rIns="91435" bIns="45718"/>
          <a:lstStyle>
            <a:lvl1pPr algn="ctr">
              <a:defRPr sz="3100" b="1" i="0">
                <a:latin typeface="Arial"/>
                <a:cs typeface="Arial"/>
              </a:defRPr>
            </a:lvl1pPr>
          </a:lstStyle>
          <a:p>
            <a:pPr lvl="0"/>
            <a:r>
              <a:rPr lang="en-US" dirty="0" smtClean="0"/>
              <a:t>BY YOUR NAME</a:t>
            </a:r>
            <a:endParaRPr lang="en-US" dirty="0"/>
          </a:p>
        </p:txBody>
      </p:sp>
    </p:spTree>
    <p:extLst>
      <p:ext uri="{BB962C8B-B14F-4D97-AF65-F5344CB8AC3E}">
        <p14:creationId xmlns:p14="http://schemas.microsoft.com/office/powerpoint/2010/main" val="70242615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Blue Circle">
    <p:spTree>
      <p:nvGrpSpPr>
        <p:cNvPr id="1" name=""/>
        <p:cNvGrpSpPr/>
        <p:nvPr/>
      </p:nvGrpSpPr>
      <p:grpSpPr>
        <a:xfrm>
          <a:off x="0" y="0"/>
          <a:ext cx="0" cy="0"/>
          <a:chOff x="0" y="0"/>
          <a:chExt cx="0" cy="0"/>
        </a:xfrm>
      </p:grpSpPr>
      <p:sp>
        <p:nvSpPr>
          <p:cNvPr id="5" name="Text Placeholder 2"/>
          <p:cNvSpPr>
            <a:spLocks noGrp="1"/>
          </p:cNvSpPr>
          <p:nvPr>
            <p:ph type="body" sz="quarter" idx="16" hasCustomPrompt="1"/>
          </p:nvPr>
        </p:nvSpPr>
        <p:spPr>
          <a:xfrm>
            <a:off x="2844800" y="1219200"/>
            <a:ext cx="7315200" cy="7315200"/>
          </a:xfrm>
          <a:prstGeom prst="ellipse">
            <a:avLst/>
          </a:prstGeom>
          <a:solidFill>
            <a:srgbClr val="FFFFFF"/>
          </a:solidFill>
        </p:spPr>
        <p:txBody>
          <a:bodyPr vert="horz" lIns="91435" tIns="45718" rIns="91435" bIns="45718"/>
          <a:lstStyle>
            <a:lvl1pPr>
              <a:defRPr>
                <a:latin typeface="Arial"/>
                <a:cs typeface="Arial"/>
              </a:defRPr>
            </a:lvl1pPr>
            <a:lvl2pPr>
              <a:defRPr>
                <a:latin typeface="Rockwell"/>
                <a:cs typeface="Rockwell"/>
              </a:defRPr>
            </a:lvl2pPr>
            <a:lvl3pPr>
              <a:defRPr>
                <a:latin typeface="Rockwell"/>
                <a:cs typeface="Rockwell"/>
              </a:defRPr>
            </a:lvl3pPr>
            <a:lvl4pPr>
              <a:defRPr>
                <a:latin typeface="Rockwell"/>
                <a:cs typeface="Rockwell"/>
              </a:defRPr>
            </a:lvl4pPr>
            <a:lvl5pPr>
              <a:defRPr>
                <a:latin typeface="Rockwell"/>
                <a:cs typeface="Rockwell"/>
              </a:defRPr>
            </a:lvl5pPr>
          </a:lstStyle>
          <a:p>
            <a:pPr lvl="0"/>
            <a:r>
              <a:rPr lang="en-US" dirty="0" smtClean="0"/>
              <a:t> </a:t>
            </a:r>
            <a:endParaRPr lang="en-US" dirty="0"/>
          </a:p>
        </p:txBody>
      </p:sp>
      <p:sp>
        <p:nvSpPr>
          <p:cNvPr id="4" name="Title 1"/>
          <p:cNvSpPr>
            <a:spLocks noGrp="1"/>
          </p:cNvSpPr>
          <p:nvPr>
            <p:ph type="title" hasCustomPrompt="1"/>
          </p:nvPr>
        </p:nvSpPr>
        <p:spPr>
          <a:xfrm>
            <a:off x="2844800" y="2667000"/>
            <a:ext cx="7315200" cy="4038601"/>
          </a:xfrm>
          <a:prstGeom prst="rect">
            <a:avLst/>
          </a:prstGeom>
          <a:noFill/>
          <a:ln>
            <a:noFill/>
          </a:ln>
        </p:spPr>
        <p:txBody>
          <a:bodyPr vert="horz" lIns="91435" tIns="45718" rIns="91435" bIns="45718"/>
          <a:lstStyle>
            <a:lvl1pPr algn="ctr">
              <a:defRPr sz="8000" b="1" i="0">
                <a:solidFill>
                  <a:schemeClr val="bg1"/>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
        <p:nvSpPr>
          <p:cNvPr id="6" name="Text Placeholder 9"/>
          <p:cNvSpPr>
            <a:spLocks noGrp="1"/>
          </p:cNvSpPr>
          <p:nvPr>
            <p:ph type="body" sz="quarter" idx="13" hasCustomPrompt="1"/>
          </p:nvPr>
        </p:nvSpPr>
        <p:spPr>
          <a:xfrm>
            <a:off x="4330701" y="6934200"/>
            <a:ext cx="4343400" cy="685800"/>
          </a:xfrm>
          <a:prstGeom prst="rect">
            <a:avLst/>
          </a:prstGeom>
          <a:noFill/>
        </p:spPr>
        <p:txBody>
          <a:bodyPr vert="horz" lIns="91435" tIns="45718" rIns="91435" bIns="45718"/>
          <a:lstStyle>
            <a:lvl1pPr algn="ctr">
              <a:defRPr sz="3100" b="1" i="0">
                <a:solidFill>
                  <a:schemeClr val="bg2">
                    <a:lumMod val="75000"/>
                  </a:schemeClr>
                </a:solidFill>
                <a:latin typeface="Arial"/>
                <a:cs typeface="Arial"/>
              </a:defRPr>
            </a:lvl1pPr>
          </a:lstStyle>
          <a:p>
            <a:pPr lvl="0"/>
            <a:r>
              <a:rPr lang="en-US" dirty="0" smtClean="0"/>
              <a:t>BY YOUR NAME</a:t>
            </a:r>
            <a:endParaRPr lang="en-US" dirty="0"/>
          </a:p>
        </p:txBody>
      </p:sp>
    </p:spTree>
    <p:extLst>
      <p:ext uri="{BB962C8B-B14F-4D97-AF65-F5344CB8AC3E}">
        <p14:creationId xmlns:p14="http://schemas.microsoft.com/office/powerpoint/2010/main" val="292641041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White Circle">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5" name="Text Placeholder 2"/>
          <p:cNvSpPr>
            <a:spLocks noGrp="1"/>
          </p:cNvSpPr>
          <p:nvPr>
            <p:ph type="body" sz="quarter" idx="16" hasCustomPrompt="1"/>
          </p:nvPr>
        </p:nvSpPr>
        <p:spPr>
          <a:xfrm>
            <a:off x="2844800" y="1219200"/>
            <a:ext cx="7315200" cy="7315200"/>
          </a:xfrm>
          <a:prstGeom prst="ellipse">
            <a:avLst/>
          </a:prstGeom>
          <a:solidFill>
            <a:schemeClr val="bg2">
              <a:lumMod val="75000"/>
            </a:schemeClr>
          </a:solidFill>
          <a:effectLst>
            <a:outerShdw blurRad="50800" dist="38100" dir="2700000" algn="tl" rotWithShape="0">
              <a:prstClr val="black">
                <a:alpha val="40000"/>
              </a:prstClr>
            </a:outerShdw>
          </a:effectLst>
        </p:spPr>
        <p:txBody>
          <a:bodyPr vert="horz" lIns="91435" tIns="45718" rIns="91435" bIns="45718"/>
          <a:lstStyle>
            <a:lvl1pPr>
              <a:defRPr>
                <a:latin typeface="Arial"/>
                <a:cs typeface="Arial"/>
              </a:defRPr>
            </a:lvl1pPr>
            <a:lvl2pPr>
              <a:defRPr>
                <a:latin typeface="Rockwell"/>
                <a:cs typeface="Rockwell"/>
              </a:defRPr>
            </a:lvl2pPr>
            <a:lvl3pPr>
              <a:defRPr>
                <a:latin typeface="Rockwell"/>
                <a:cs typeface="Rockwell"/>
              </a:defRPr>
            </a:lvl3pPr>
            <a:lvl4pPr>
              <a:defRPr>
                <a:latin typeface="Rockwell"/>
                <a:cs typeface="Rockwell"/>
              </a:defRPr>
            </a:lvl4pPr>
            <a:lvl5pPr>
              <a:defRPr>
                <a:latin typeface="Rockwell"/>
                <a:cs typeface="Rockwell"/>
              </a:defRPr>
            </a:lvl5pPr>
          </a:lstStyle>
          <a:p>
            <a:pPr lvl="0"/>
            <a:r>
              <a:rPr lang="en-US" dirty="0" smtClean="0"/>
              <a:t> </a:t>
            </a:r>
            <a:endParaRPr lang="en-US" dirty="0"/>
          </a:p>
        </p:txBody>
      </p:sp>
      <p:sp>
        <p:nvSpPr>
          <p:cNvPr id="4" name="Title 1"/>
          <p:cNvSpPr>
            <a:spLocks noGrp="1"/>
          </p:cNvSpPr>
          <p:nvPr>
            <p:ph type="title" hasCustomPrompt="1"/>
          </p:nvPr>
        </p:nvSpPr>
        <p:spPr>
          <a:xfrm>
            <a:off x="2844800" y="2667000"/>
            <a:ext cx="7315200" cy="4038601"/>
          </a:xfrm>
          <a:prstGeom prst="rect">
            <a:avLst/>
          </a:prstGeom>
          <a:noFill/>
          <a:ln>
            <a:noFill/>
          </a:ln>
        </p:spPr>
        <p:txBody>
          <a:bodyPr vert="horz" lIns="91435" tIns="45718" rIns="91435" bIns="45718"/>
          <a:lstStyle>
            <a:lvl1pPr algn="ctr">
              <a:defRPr sz="8000" b="1" i="0">
                <a:solidFill>
                  <a:srgbClr val="FFFFFF"/>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
        <p:nvSpPr>
          <p:cNvPr id="6" name="Text Placeholder 9"/>
          <p:cNvSpPr>
            <a:spLocks noGrp="1"/>
          </p:cNvSpPr>
          <p:nvPr>
            <p:ph type="body" sz="quarter" idx="17" hasCustomPrompt="1"/>
          </p:nvPr>
        </p:nvSpPr>
        <p:spPr>
          <a:xfrm>
            <a:off x="4330701" y="6934200"/>
            <a:ext cx="4343400" cy="685800"/>
          </a:xfrm>
          <a:prstGeom prst="rect">
            <a:avLst/>
          </a:prstGeom>
          <a:noFill/>
        </p:spPr>
        <p:txBody>
          <a:bodyPr vert="horz" lIns="91435" tIns="45718" rIns="91435" bIns="45718"/>
          <a:lstStyle>
            <a:lvl1pPr algn="ctr">
              <a:defRPr sz="3100" b="1" i="0">
                <a:solidFill>
                  <a:srgbClr val="FFFFFF"/>
                </a:solidFill>
                <a:latin typeface="Arial"/>
                <a:cs typeface="Arial"/>
              </a:defRPr>
            </a:lvl1pPr>
          </a:lstStyle>
          <a:p>
            <a:pPr lvl="0"/>
            <a:r>
              <a:rPr lang="en-US" dirty="0" smtClean="0"/>
              <a:t>BY YOUR NAME</a:t>
            </a:r>
            <a:endParaRPr lang="en-US" dirty="0"/>
          </a:p>
        </p:txBody>
      </p:sp>
    </p:spTree>
    <p:extLst>
      <p:ext uri="{BB962C8B-B14F-4D97-AF65-F5344CB8AC3E}">
        <p14:creationId xmlns:p14="http://schemas.microsoft.com/office/powerpoint/2010/main" val="365671024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White Circle Image">
    <p:spTree>
      <p:nvGrpSpPr>
        <p:cNvPr id="1" name=""/>
        <p:cNvGrpSpPr/>
        <p:nvPr/>
      </p:nvGrpSpPr>
      <p:grpSpPr>
        <a:xfrm>
          <a:off x="0" y="0"/>
          <a:ext cx="0" cy="0"/>
          <a:chOff x="0" y="0"/>
          <a:chExt cx="0" cy="0"/>
        </a:xfrm>
      </p:grpSpPr>
      <p:sp>
        <p:nvSpPr>
          <p:cNvPr id="5" name="Picture Placeholder 3"/>
          <p:cNvSpPr>
            <a:spLocks noGrp="1"/>
          </p:cNvSpPr>
          <p:nvPr>
            <p:ph type="pic" sz="quarter" idx="10"/>
          </p:nvPr>
        </p:nvSpPr>
        <p:spPr>
          <a:xfrm>
            <a:off x="0" y="0"/>
            <a:ext cx="13004800" cy="9753600"/>
          </a:xfrm>
          <a:prstGeom prst="rect">
            <a:avLst/>
          </a:prstGeom>
          <a:solidFill>
            <a:schemeClr val="tx2"/>
          </a:solidFill>
        </p:spPr>
        <p:txBody>
          <a:bodyPr vert="horz" lIns="91435" tIns="45718" rIns="91435" bIns="45718"/>
          <a:lstStyle>
            <a:lvl1pPr>
              <a:defRPr sz="3600" b="0" i="0">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7" name="Text Placeholder 2"/>
          <p:cNvSpPr>
            <a:spLocks noGrp="1"/>
          </p:cNvSpPr>
          <p:nvPr>
            <p:ph type="body" sz="quarter" idx="16" hasCustomPrompt="1"/>
          </p:nvPr>
        </p:nvSpPr>
        <p:spPr>
          <a:xfrm>
            <a:off x="2844800" y="1219200"/>
            <a:ext cx="7315200" cy="7315200"/>
          </a:xfrm>
          <a:prstGeom prst="ellipse">
            <a:avLst/>
          </a:prstGeom>
          <a:solidFill>
            <a:srgbClr val="FFFFFF">
              <a:alpha val="77000"/>
            </a:srgbClr>
          </a:solidFill>
        </p:spPr>
        <p:txBody>
          <a:bodyPr vert="horz" lIns="91435" tIns="45718" rIns="91435" bIns="45718"/>
          <a:lstStyle>
            <a:lvl1pPr>
              <a:defRPr>
                <a:latin typeface="Arial"/>
                <a:cs typeface="Arial"/>
              </a:defRPr>
            </a:lvl1pPr>
            <a:lvl2pPr>
              <a:defRPr>
                <a:latin typeface="Rockwell"/>
                <a:cs typeface="Rockwell"/>
              </a:defRPr>
            </a:lvl2pPr>
            <a:lvl3pPr>
              <a:defRPr>
                <a:latin typeface="Rockwell"/>
                <a:cs typeface="Rockwell"/>
              </a:defRPr>
            </a:lvl3pPr>
            <a:lvl4pPr>
              <a:defRPr>
                <a:latin typeface="Rockwell"/>
                <a:cs typeface="Rockwell"/>
              </a:defRPr>
            </a:lvl4pPr>
            <a:lvl5pPr>
              <a:defRPr>
                <a:latin typeface="Rockwell"/>
                <a:cs typeface="Rockwell"/>
              </a:defRPr>
            </a:lvl5pPr>
          </a:lstStyle>
          <a:p>
            <a:pPr lvl="0"/>
            <a:r>
              <a:rPr lang="en-US" dirty="0" smtClean="0"/>
              <a:t> </a:t>
            </a:r>
            <a:endParaRPr lang="en-US" dirty="0"/>
          </a:p>
        </p:txBody>
      </p:sp>
      <p:sp>
        <p:nvSpPr>
          <p:cNvPr id="4" name="Title 1"/>
          <p:cNvSpPr>
            <a:spLocks noGrp="1"/>
          </p:cNvSpPr>
          <p:nvPr>
            <p:ph type="title" hasCustomPrompt="1"/>
          </p:nvPr>
        </p:nvSpPr>
        <p:spPr>
          <a:xfrm>
            <a:off x="2844800" y="2667000"/>
            <a:ext cx="7315200" cy="4038601"/>
          </a:xfrm>
          <a:prstGeom prst="rect">
            <a:avLst/>
          </a:prstGeom>
          <a:noFill/>
          <a:ln>
            <a:noFill/>
          </a:ln>
        </p:spPr>
        <p:txBody>
          <a:bodyPr vert="horz" lIns="91435" tIns="45718" rIns="91435" bIns="45718"/>
          <a:lstStyle>
            <a:lvl1pPr algn="ctr">
              <a:defRPr sz="8000" b="1" i="0">
                <a:solidFill>
                  <a:schemeClr val="bg1"/>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
        <p:nvSpPr>
          <p:cNvPr id="6" name="Text Placeholder 9"/>
          <p:cNvSpPr>
            <a:spLocks noGrp="1"/>
          </p:cNvSpPr>
          <p:nvPr>
            <p:ph type="body" sz="quarter" idx="13" hasCustomPrompt="1"/>
          </p:nvPr>
        </p:nvSpPr>
        <p:spPr>
          <a:xfrm>
            <a:off x="4330701" y="6934200"/>
            <a:ext cx="4343400" cy="685800"/>
          </a:xfrm>
          <a:prstGeom prst="rect">
            <a:avLst/>
          </a:prstGeom>
          <a:noFill/>
        </p:spPr>
        <p:txBody>
          <a:bodyPr vert="horz" lIns="91435" tIns="45718" rIns="91435" bIns="45718"/>
          <a:lstStyle>
            <a:lvl1pPr algn="ctr">
              <a:defRPr sz="3100" b="1" i="0">
                <a:solidFill>
                  <a:schemeClr val="bg2">
                    <a:lumMod val="75000"/>
                  </a:schemeClr>
                </a:solidFill>
                <a:latin typeface="Arial"/>
                <a:cs typeface="Arial"/>
              </a:defRPr>
            </a:lvl1pPr>
          </a:lstStyle>
          <a:p>
            <a:pPr lvl="0"/>
            <a:r>
              <a:rPr lang="en-US" dirty="0" smtClean="0"/>
              <a:t>BY YOUR NAME</a:t>
            </a:r>
            <a:endParaRPr lang="en-US" dirty="0"/>
          </a:p>
        </p:txBody>
      </p:sp>
    </p:spTree>
    <p:extLst>
      <p:ext uri="{BB962C8B-B14F-4D97-AF65-F5344CB8AC3E}">
        <p14:creationId xmlns:p14="http://schemas.microsoft.com/office/powerpoint/2010/main" val="172635228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Blue Circle Image">
    <p:bg>
      <p:bgPr>
        <a:solidFill>
          <a:srgbClr val="FFFFFF"/>
        </a:solidFill>
        <a:effectLst/>
      </p:bgPr>
    </p:bg>
    <p:spTree>
      <p:nvGrpSpPr>
        <p:cNvPr id="1" name=""/>
        <p:cNvGrpSpPr/>
        <p:nvPr/>
      </p:nvGrpSpPr>
      <p:grpSpPr>
        <a:xfrm>
          <a:off x="0" y="0"/>
          <a:ext cx="0" cy="0"/>
          <a:chOff x="0" y="0"/>
          <a:chExt cx="0" cy="0"/>
        </a:xfrm>
      </p:grpSpPr>
      <p:sp>
        <p:nvSpPr>
          <p:cNvPr id="5" name="Picture Placeholder 3"/>
          <p:cNvSpPr>
            <a:spLocks noGrp="1"/>
          </p:cNvSpPr>
          <p:nvPr>
            <p:ph type="pic" sz="quarter" idx="10"/>
          </p:nvPr>
        </p:nvSpPr>
        <p:spPr>
          <a:xfrm>
            <a:off x="0" y="0"/>
            <a:ext cx="13004800" cy="9753600"/>
          </a:xfrm>
          <a:prstGeom prst="rect">
            <a:avLst/>
          </a:prstGeom>
          <a:solidFill>
            <a:schemeClr val="tx2"/>
          </a:solidFill>
        </p:spPr>
        <p:txBody>
          <a:bodyPr vert="horz" lIns="91435" tIns="45718" rIns="91435" bIns="45718"/>
          <a:lstStyle>
            <a:lvl1pPr>
              <a:defRPr sz="3600" b="0" i="0">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6" name="Text Placeholder 2"/>
          <p:cNvSpPr>
            <a:spLocks noGrp="1"/>
          </p:cNvSpPr>
          <p:nvPr>
            <p:ph type="body" sz="quarter" idx="16" hasCustomPrompt="1"/>
          </p:nvPr>
        </p:nvSpPr>
        <p:spPr>
          <a:xfrm>
            <a:off x="2844800" y="1219200"/>
            <a:ext cx="7315200" cy="7315200"/>
          </a:xfrm>
          <a:prstGeom prst="ellipse">
            <a:avLst/>
          </a:prstGeom>
          <a:solidFill>
            <a:schemeClr val="bg1">
              <a:alpha val="79000"/>
            </a:schemeClr>
          </a:solidFill>
        </p:spPr>
        <p:txBody>
          <a:bodyPr vert="horz" lIns="91435" tIns="45718" rIns="91435" bIns="45718"/>
          <a:lstStyle>
            <a:lvl1pPr>
              <a:defRPr>
                <a:solidFill>
                  <a:schemeClr val="bg1"/>
                </a:solidFill>
                <a:latin typeface="Arial"/>
                <a:cs typeface="Arial"/>
              </a:defRPr>
            </a:lvl1pPr>
            <a:lvl2pPr>
              <a:defRPr>
                <a:latin typeface="Rockwell"/>
                <a:cs typeface="Rockwell"/>
              </a:defRPr>
            </a:lvl2pPr>
            <a:lvl3pPr>
              <a:defRPr>
                <a:latin typeface="Rockwell"/>
                <a:cs typeface="Rockwell"/>
              </a:defRPr>
            </a:lvl3pPr>
            <a:lvl4pPr>
              <a:defRPr>
                <a:latin typeface="Rockwell"/>
                <a:cs typeface="Rockwell"/>
              </a:defRPr>
            </a:lvl4pPr>
            <a:lvl5pPr>
              <a:defRPr>
                <a:latin typeface="Rockwell"/>
                <a:cs typeface="Rockwell"/>
              </a:defRPr>
            </a:lvl5pPr>
          </a:lstStyle>
          <a:p>
            <a:pPr lvl="0"/>
            <a:r>
              <a:rPr lang="en-US" dirty="0" smtClean="0"/>
              <a:t> </a:t>
            </a:r>
            <a:endParaRPr lang="en-US" dirty="0"/>
          </a:p>
        </p:txBody>
      </p:sp>
      <p:sp>
        <p:nvSpPr>
          <p:cNvPr id="3" name="Text Placeholder 9"/>
          <p:cNvSpPr>
            <a:spLocks noGrp="1"/>
          </p:cNvSpPr>
          <p:nvPr>
            <p:ph type="body" sz="quarter" idx="12" hasCustomPrompt="1"/>
          </p:nvPr>
        </p:nvSpPr>
        <p:spPr>
          <a:xfrm>
            <a:off x="4330701" y="6934200"/>
            <a:ext cx="4343400" cy="685800"/>
          </a:xfrm>
          <a:prstGeom prst="rect">
            <a:avLst/>
          </a:prstGeom>
          <a:noFill/>
        </p:spPr>
        <p:txBody>
          <a:bodyPr vert="horz" lIns="91435" tIns="45718" rIns="91435" bIns="45718"/>
          <a:lstStyle>
            <a:lvl1pPr algn="ctr">
              <a:defRPr sz="3100" b="1" i="0">
                <a:solidFill>
                  <a:srgbClr val="FFFFFF"/>
                </a:solidFill>
                <a:latin typeface="Arial"/>
                <a:cs typeface="Arial"/>
              </a:defRPr>
            </a:lvl1pPr>
          </a:lstStyle>
          <a:p>
            <a:pPr lvl="0"/>
            <a:r>
              <a:rPr lang="en-US" dirty="0" smtClean="0"/>
              <a:t>BY YOUR NAME</a:t>
            </a:r>
            <a:endParaRPr lang="en-US" dirty="0"/>
          </a:p>
        </p:txBody>
      </p:sp>
      <p:sp>
        <p:nvSpPr>
          <p:cNvPr id="4" name="Title 1"/>
          <p:cNvSpPr>
            <a:spLocks noGrp="1"/>
          </p:cNvSpPr>
          <p:nvPr>
            <p:ph type="title" hasCustomPrompt="1"/>
          </p:nvPr>
        </p:nvSpPr>
        <p:spPr>
          <a:xfrm>
            <a:off x="2844800" y="2667000"/>
            <a:ext cx="7315200" cy="4038601"/>
          </a:xfrm>
          <a:prstGeom prst="rect">
            <a:avLst/>
          </a:prstGeom>
          <a:noFill/>
          <a:ln>
            <a:noFill/>
          </a:ln>
        </p:spPr>
        <p:txBody>
          <a:bodyPr vert="horz" lIns="91435" tIns="45718" rIns="91435" bIns="45718"/>
          <a:lstStyle>
            <a:lvl1pPr algn="ctr">
              <a:defRPr sz="8000" b="1" i="0">
                <a:solidFill>
                  <a:srgbClr val="FFFFFF"/>
                </a:solidFill>
                <a:latin typeface="Arial"/>
                <a:cs typeface="Arial"/>
              </a:defRPr>
            </a:lvl1pPr>
          </a:lstStyle>
          <a:p>
            <a:r>
              <a:rPr lang="en-US" dirty="0" smtClean="0"/>
              <a:t>YOUR</a:t>
            </a:r>
            <a:br>
              <a:rPr lang="en-US" dirty="0" smtClean="0"/>
            </a:br>
            <a:r>
              <a:rPr lang="en-US" dirty="0" smtClean="0"/>
              <a:t>INSPIRING</a:t>
            </a:r>
            <a:br>
              <a:rPr lang="en-US" dirty="0" smtClean="0"/>
            </a:br>
            <a:r>
              <a:rPr lang="en-US" dirty="0" smtClean="0"/>
              <a:t>TITLE</a:t>
            </a:r>
            <a:endParaRPr lang="en-US" dirty="0"/>
          </a:p>
        </p:txBody>
      </p:sp>
    </p:spTree>
    <p:extLst>
      <p:ext uri="{BB962C8B-B14F-4D97-AF65-F5344CB8AC3E}">
        <p14:creationId xmlns:p14="http://schemas.microsoft.com/office/powerpoint/2010/main" val="217146174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tructure Slide Blue">
    <p:spTree>
      <p:nvGrpSpPr>
        <p:cNvPr id="1" name=""/>
        <p:cNvGrpSpPr/>
        <p:nvPr/>
      </p:nvGrpSpPr>
      <p:grpSpPr>
        <a:xfrm>
          <a:off x="0" y="0"/>
          <a:ext cx="0" cy="0"/>
          <a:chOff x="0" y="0"/>
          <a:chExt cx="0" cy="0"/>
        </a:xfrm>
      </p:grpSpPr>
      <p:sp>
        <p:nvSpPr>
          <p:cNvPr id="22" name="Text Placeholder 21"/>
          <p:cNvSpPr>
            <a:spLocks noGrp="1"/>
          </p:cNvSpPr>
          <p:nvPr>
            <p:ph type="body" sz="quarter" idx="16" hasCustomPrompt="1"/>
          </p:nvPr>
        </p:nvSpPr>
        <p:spPr>
          <a:xfrm>
            <a:off x="863600" y="2438400"/>
            <a:ext cx="2590800" cy="2590800"/>
          </a:xfrm>
          <a:prstGeom prst="ellipse">
            <a:avLst/>
          </a:prstGeom>
          <a:solidFill>
            <a:srgbClr val="FFFFFF"/>
          </a:solidFill>
          <a:ln w="76200" cmpd="sng">
            <a:solidFill>
              <a:srgbClr val="FFFFFF"/>
            </a:solidFill>
          </a:ln>
        </p:spPr>
        <p:txBody>
          <a:bodyPr vert="horz" lIns="91435" tIns="45718" rIns="91435" bIns="45718"/>
          <a:lstStyle>
            <a:lvl1pPr algn="ctr">
              <a:defRPr sz="14900" baseline="0">
                <a:solidFill>
                  <a:srgbClr val="FFFFFF"/>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23" name="Text Placeholder 21"/>
          <p:cNvSpPr>
            <a:spLocks noGrp="1"/>
          </p:cNvSpPr>
          <p:nvPr>
            <p:ph type="body" sz="quarter" idx="17" hasCustomPrompt="1"/>
          </p:nvPr>
        </p:nvSpPr>
        <p:spPr>
          <a:xfrm>
            <a:off x="5130800" y="2438400"/>
            <a:ext cx="2590800" cy="2590800"/>
          </a:xfrm>
          <a:prstGeom prst="ellipse">
            <a:avLst/>
          </a:prstGeom>
          <a:solidFill>
            <a:srgbClr val="FFFFFF"/>
          </a:solidFill>
          <a:ln w="76200" cmpd="sng">
            <a:solidFill>
              <a:srgbClr val="FFFFFF"/>
            </a:solidFill>
          </a:ln>
        </p:spPr>
        <p:txBody>
          <a:bodyPr vert="horz" lIns="91435" tIns="45718" rIns="91435" bIns="45718"/>
          <a:lstStyle>
            <a:lvl1pPr algn="ctr">
              <a:defRPr sz="14900" baseline="0">
                <a:solidFill>
                  <a:srgbClr val="063154"/>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24" name="Text Placeholder 21"/>
          <p:cNvSpPr>
            <a:spLocks noGrp="1"/>
          </p:cNvSpPr>
          <p:nvPr>
            <p:ph type="body" sz="quarter" idx="18" hasCustomPrompt="1"/>
          </p:nvPr>
        </p:nvSpPr>
        <p:spPr>
          <a:xfrm>
            <a:off x="9398000" y="2438400"/>
            <a:ext cx="2590800" cy="2590800"/>
          </a:xfrm>
          <a:prstGeom prst="ellipse">
            <a:avLst/>
          </a:prstGeom>
          <a:solidFill>
            <a:srgbClr val="FFFFFF"/>
          </a:solidFill>
          <a:ln w="76200" cmpd="sng">
            <a:solidFill>
              <a:srgbClr val="FFFFFF"/>
            </a:solidFill>
          </a:ln>
        </p:spPr>
        <p:txBody>
          <a:bodyPr vert="horz" lIns="91435" tIns="45718" rIns="91435" bIns="45718"/>
          <a:lstStyle>
            <a:lvl1pPr algn="ctr">
              <a:defRPr sz="14900" baseline="0">
                <a:solidFill>
                  <a:srgbClr val="FFFFFF"/>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10" name="Text Placeholder 9"/>
          <p:cNvSpPr>
            <a:spLocks noGrp="1"/>
          </p:cNvSpPr>
          <p:nvPr>
            <p:ph type="body" sz="quarter" idx="10" hasCustomPrompt="1"/>
          </p:nvPr>
        </p:nvSpPr>
        <p:spPr>
          <a:xfrm>
            <a:off x="863600" y="5334000"/>
            <a:ext cx="2590800" cy="990601"/>
          </a:xfrm>
          <a:prstGeom prst="rect">
            <a:avLst/>
          </a:prstGeom>
        </p:spPr>
        <p:txBody>
          <a:bodyPr vert="horz" lIns="91435" tIns="45718" rIns="91435" bIns="45718"/>
          <a:lstStyle>
            <a:lvl1pPr algn="ctr">
              <a:defRPr sz="5400" b="0" i="0">
                <a:latin typeface="Arial"/>
                <a:cs typeface="Arial"/>
              </a:defRPr>
            </a:lvl1pPr>
          </a:lstStyle>
          <a:p>
            <a:pPr lvl="0"/>
            <a:r>
              <a:rPr lang="en-US" dirty="0" smtClean="0"/>
              <a:t>Part</a:t>
            </a:r>
          </a:p>
        </p:txBody>
      </p:sp>
      <p:sp>
        <p:nvSpPr>
          <p:cNvPr id="11" name="Text Placeholder 9"/>
          <p:cNvSpPr>
            <a:spLocks noGrp="1"/>
          </p:cNvSpPr>
          <p:nvPr>
            <p:ph type="body" sz="quarter" idx="11" hasCustomPrompt="1"/>
          </p:nvPr>
        </p:nvSpPr>
        <p:spPr>
          <a:xfrm>
            <a:off x="5130800" y="5334000"/>
            <a:ext cx="2590800" cy="990601"/>
          </a:xfrm>
          <a:prstGeom prst="rect">
            <a:avLst/>
          </a:prstGeom>
        </p:spPr>
        <p:txBody>
          <a:bodyPr vert="horz" lIns="91435" tIns="45718" rIns="91435" bIns="45718"/>
          <a:lstStyle>
            <a:lvl1pPr algn="ctr">
              <a:defRPr sz="5400" b="0" i="0">
                <a:latin typeface="Arial"/>
                <a:cs typeface="Arial"/>
              </a:defRPr>
            </a:lvl1pPr>
          </a:lstStyle>
          <a:p>
            <a:pPr lvl="0"/>
            <a:r>
              <a:rPr lang="en-US" dirty="0" smtClean="0"/>
              <a:t>Part</a:t>
            </a:r>
          </a:p>
        </p:txBody>
      </p:sp>
      <p:sp>
        <p:nvSpPr>
          <p:cNvPr id="12" name="Text Placeholder 9"/>
          <p:cNvSpPr>
            <a:spLocks noGrp="1"/>
          </p:cNvSpPr>
          <p:nvPr>
            <p:ph type="body" sz="quarter" idx="12" hasCustomPrompt="1"/>
          </p:nvPr>
        </p:nvSpPr>
        <p:spPr>
          <a:xfrm>
            <a:off x="9398000" y="5334000"/>
            <a:ext cx="2590800" cy="990601"/>
          </a:xfrm>
          <a:prstGeom prst="rect">
            <a:avLst/>
          </a:prstGeom>
        </p:spPr>
        <p:txBody>
          <a:bodyPr vert="horz" lIns="91435" tIns="45718" rIns="91435" bIns="45718"/>
          <a:lstStyle>
            <a:lvl1pPr algn="ctr">
              <a:defRPr sz="5400" b="0" i="0">
                <a:latin typeface="Arial"/>
                <a:cs typeface="Arial"/>
              </a:defRPr>
            </a:lvl1pPr>
          </a:lstStyle>
          <a:p>
            <a:pPr lvl="0"/>
            <a:r>
              <a:rPr lang="en-US" dirty="0" smtClean="0"/>
              <a:t>Part</a:t>
            </a:r>
          </a:p>
        </p:txBody>
      </p:sp>
      <p:sp>
        <p:nvSpPr>
          <p:cNvPr id="14" name="Text Placeholder 13"/>
          <p:cNvSpPr>
            <a:spLocks noGrp="1"/>
          </p:cNvSpPr>
          <p:nvPr>
            <p:ph type="body" sz="quarter" idx="13" hasCustomPrompt="1"/>
          </p:nvPr>
        </p:nvSpPr>
        <p:spPr>
          <a:xfrm>
            <a:off x="863600" y="6172200"/>
            <a:ext cx="2590800" cy="1371600"/>
          </a:xfrm>
          <a:prstGeom prst="rect">
            <a:avLst/>
          </a:prstGeom>
        </p:spPr>
        <p:txBody>
          <a:bodyPr vert="horz" lIns="91435" tIns="45718" rIns="91435" bIns="45718"/>
          <a:lstStyle>
            <a:lvl1pPr algn="ctr">
              <a:defRPr sz="6000" b="0" i="0">
                <a:solidFill>
                  <a:srgbClr val="FFFFFF"/>
                </a:solidFill>
                <a:latin typeface="Arial"/>
                <a:cs typeface="Arial"/>
              </a:defRPr>
            </a:lvl1pPr>
          </a:lstStyle>
          <a:p>
            <a:pPr lvl="0"/>
            <a:r>
              <a:rPr lang="en-US" dirty="0" smtClean="0"/>
              <a:t>ONE</a:t>
            </a:r>
            <a:endParaRPr lang="en-US" dirty="0"/>
          </a:p>
        </p:txBody>
      </p:sp>
      <p:sp>
        <p:nvSpPr>
          <p:cNvPr id="15" name="Text Placeholder 13"/>
          <p:cNvSpPr>
            <a:spLocks noGrp="1"/>
          </p:cNvSpPr>
          <p:nvPr>
            <p:ph type="body" sz="quarter" idx="14" hasCustomPrompt="1"/>
          </p:nvPr>
        </p:nvSpPr>
        <p:spPr>
          <a:xfrm>
            <a:off x="5130800" y="6172200"/>
            <a:ext cx="2590800" cy="1371600"/>
          </a:xfrm>
          <a:prstGeom prst="rect">
            <a:avLst/>
          </a:prstGeom>
        </p:spPr>
        <p:txBody>
          <a:bodyPr vert="horz" lIns="91435" tIns="45718" rIns="91435" bIns="45718"/>
          <a:lstStyle>
            <a:lvl1pPr algn="ctr">
              <a:defRPr sz="6000" b="0" i="0">
                <a:solidFill>
                  <a:srgbClr val="FFFFFF"/>
                </a:solidFill>
                <a:latin typeface="Arial"/>
                <a:cs typeface="Arial"/>
              </a:defRPr>
            </a:lvl1pPr>
          </a:lstStyle>
          <a:p>
            <a:pPr lvl="0"/>
            <a:r>
              <a:rPr lang="en-US" dirty="0" smtClean="0"/>
              <a:t>TWO</a:t>
            </a:r>
            <a:endParaRPr lang="en-US" dirty="0"/>
          </a:p>
        </p:txBody>
      </p:sp>
      <p:sp>
        <p:nvSpPr>
          <p:cNvPr id="16" name="Text Placeholder 13"/>
          <p:cNvSpPr>
            <a:spLocks noGrp="1"/>
          </p:cNvSpPr>
          <p:nvPr>
            <p:ph type="body" sz="quarter" idx="15" hasCustomPrompt="1"/>
          </p:nvPr>
        </p:nvSpPr>
        <p:spPr>
          <a:xfrm>
            <a:off x="9321801" y="6172200"/>
            <a:ext cx="2895600" cy="1371600"/>
          </a:xfrm>
          <a:prstGeom prst="rect">
            <a:avLst/>
          </a:prstGeom>
        </p:spPr>
        <p:txBody>
          <a:bodyPr vert="horz" lIns="91435" tIns="45718" rIns="91435" bIns="45718"/>
          <a:lstStyle>
            <a:lvl1pPr algn="ctr">
              <a:defRPr sz="6000" b="0" i="0">
                <a:solidFill>
                  <a:srgbClr val="FFFFFF"/>
                </a:solidFill>
                <a:latin typeface="Arial"/>
                <a:cs typeface="Arial"/>
              </a:defRPr>
            </a:lvl1pPr>
          </a:lstStyle>
          <a:p>
            <a:pPr lvl="0"/>
            <a:r>
              <a:rPr lang="en-US" dirty="0" smtClean="0"/>
              <a:t>THREE</a:t>
            </a:r>
            <a:endParaRPr lang="en-US" dirty="0"/>
          </a:p>
        </p:txBody>
      </p:sp>
      <p:sp>
        <p:nvSpPr>
          <p:cNvPr id="13" name="Text Placeholder 13"/>
          <p:cNvSpPr>
            <a:spLocks noGrp="1"/>
          </p:cNvSpPr>
          <p:nvPr>
            <p:ph type="body" sz="quarter" idx="19" hasCustomPrompt="1"/>
          </p:nvPr>
        </p:nvSpPr>
        <p:spPr>
          <a:xfrm>
            <a:off x="863600" y="2666999"/>
            <a:ext cx="2590800" cy="2133601"/>
          </a:xfrm>
          <a:prstGeom prst="rect">
            <a:avLst/>
          </a:prstGeom>
        </p:spPr>
        <p:txBody>
          <a:bodyPr vert="horz" lIns="91435" tIns="45718" rIns="91435" bIns="45718"/>
          <a:lstStyle>
            <a:lvl1pPr algn="ctr">
              <a:defRPr sz="11900" b="0" i="0">
                <a:solidFill>
                  <a:srgbClr val="063154"/>
                </a:solidFill>
                <a:latin typeface="Arial"/>
                <a:cs typeface="Arial"/>
              </a:defRPr>
            </a:lvl1pPr>
          </a:lstStyle>
          <a:p>
            <a:pPr lvl="0"/>
            <a:r>
              <a:rPr lang="en-US" dirty="0" smtClean="0"/>
              <a:t>1</a:t>
            </a:r>
            <a:endParaRPr lang="en-US" dirty="0"/>
          </a:p>
        </p:txBody>
      </p:sp>
      <p:sp>
        <p:nvSpPr>
          <p:cNvPr id="17" name="Text Placeholder 13"/>
          <p:cNvSpPr>
            <a:spLocks noGrp="1"/>
          </p:cNvSpPr>
          <p:nvPr>
            <p:ph type="body" sz="quarter" idx="20" hasCustomPrompt="1"/>
          </p:nvPr>
        </p:nvSpPr>
        <p:spPr>
          <a:xfrm>
            <a:off x="5130800" y="2666999"/>
            <a:ext cx="2590800" cy="2133601"/>
          </a:xfrm>
          <a:prstGeom prst="rect">
            <a:avLst/>
          </a:prstGeom>
        </p:spPr>
        <p:txBody>
          <a:bodyPr vert="horz" lIns="91435" tIns="45718" rIns="91435" bIns="45718"/>
          <a:lstStyle>
            <a:lvl1pPr algn="ctr">
              <a:defRPr sz="11900" b="0" i="0">
                <a:solidFill>
                  <a:srgbClr val="063154"/>
                </a:solidFill>
                <a:latin typeface="Arial"/>
                <a:cs typeface="Arial"/>
              </a:defRPr>
            </a:lvl1pPr>
          </a:lstStyle>
          <a:p>
            <a:pPr lvl="0"/>
            <a:r>
              <a:rPr lang="en-US" dirty="0" smtClean="0"/>
              <a:t>2</a:t>
            </a:r>
            <a:endParaRPr lang="en-US" dirty="0"/>
          </a:p>
        </p:txBody>
      </p:sp>
      <p:sp>
        <p:nvSpPr>
          <p:cNvPr id="18" name="Text Placeholder 13"/>
          <p:cNvSpPr>
            <a:spLocks noGrp="1"/>
          </p:cNvSpPr>
          <p:nvPr>
            <p:ph type="body" sz="quarter" idx="21" hasCustomPrompt="1"/>
          </p:nvPr>
        </p:nvSpPr>
        <p:spPr>
          <a:xfrm>
            <a:off x="9398000" y="2666999"/>
            <a:ext cx="2590800" cy="2133601"/>
          </a:xfrm>
          <a:prstGeom prst="rect">
            <a:avLst/>
          </a:prstGeom>
        </p:spPr>
        <p:txBody>
          <a:bodyPr vert="horz" lIns="91435" tIns="45718" rIns="91435" bIns="45718"/>
          <a:lstStyle>
            <a:lvl1pPr algn="ctr">
              <a:defRPr sz="11900" b="0" i="0">
                <a:solidFill>
                  <a:srgbClr val="063154"/>
                </a:solidFill>
                <a:latin typeface="Arial"/>
                <a:cs typeface="Arial"/>
              </a:defRPr>
            </a:lvl1pPr>
          </a:lstStyle>
          <a:p>
            <a:pPr lvl="0"/>
            <a:r>
              <a:rPr lang="en-US" dirty="0" smtClean="0"/>
              <a:t>3</a:t>
            </a:r>
            <a:endParaRPr lang="en-US" dirty="0"/>
          </a:p>
        </p:txBody>
      </p:sp>
    </p:spTree>
    <p:extLst>
      <p:ext uri="{BB962C8B-B14F-4D97-AF65-F5344CB8AC3E}">
        <p14:creationId xmlns:p14="http://schemas.microsoft.com/office/powerpoint/2010/main" val="424036978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tructure Slide Squared">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Text Placeholder 21"/>
          <p:cNvSpPr>
            <a:spLocks noGrp="1"/>
          </p:cNvSpPr>
          <p:nvPr>
            <p:ph type="body" sz="quarter" idx="16" hasCustomPrompt="1"/>
          </p:nvPr>
        </p:nvSpPr>
        <p:spPr>
          <a:xfrm>
            <a:off x="863600" y="2438400"/>
            <a:ext cx="2590800" cy="2590800"/>
          </a:xfrm>
          <a:prstGeom prst="ellipse">
            <a:avLst/>
          </a:prstGeom>
          <a:solidFill>
            <a:schemeClr val="bg2">
              <a:lumMod val="75000"/>
            </a:schemeClr>
          </a:solidFill>
          <a:ln w="76200" cmpd="sng">
            <a:solidFill>
              <a:srgbClr val="FFFFFF"/>
            </a:solidFill>
          </a:ln>
          <a:effectLst>
            <a:outerShdw blurRad="50800" dist="38100" dir="2700000" algn="tl" rotWithShape="0">
              <a:prstClr val="black">
                <a:alpha val="40000"/>
              </a:prstClr>
            </a:outerShdw>
          </a:effectLst>
        </p:spPr>
        <p:txBody>
          <a:bodyPr vert="horz" lIns="91435" tIns="45718" rIns="91435" bIns="45718"/>
          <a:lstStyle>
            <a:lvl1pPr algn="ctr">
              <a:defRPr sz="14900" baseline="0">
                <a:solidFill>
                  <a:srgbClr val="FFFFFF"/>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10" name="Text Placeholder 21"/>
          <p:cNvSpPr>
            <a:spLocks noGrp="1"/>
          </p:cNvSpPr>
          <p:nvPr>
            <p:ph type="body" sz="quarter" idx="17" hasCustomPrompt="1"/>
          </p:nvPr>
        </p:nvSpPr>
        <p:spPr>
          <a:xfrm>
            <a:off x="5130800" y="2438400"/>
            <a:ext cx="2590800" cy="2590800"/>
          </a:xfrm>
          <a:prstGeom prst="ellipse">
            <a:avLst/>
          </a:prstGeom>
          <a:solidFill>
            <a:schemeClr val="bg2">
              <a:lumMod val="75000"/>
            </a:schemeClr>
          </a:solidFill>
          <a:ln w="76200" cmpd="sng">
            <a:solidFill>
              <a:srgbClr val="FFFFFF"/>
            </a:solidFill>
          </a:ln>
          <a:effectLst>
            <a:outerShdw blurRad="50800" dist="38100" dir="2700000" algn="tl" rotWithShape="0">
              <a:prstClr val="black">
                <a:alpha val="40000"/>
              </a:prstClr>
            </a:outerShdw>
          </a:effectLst>
        </p:spPr>
        <p:txBody>
          <a:bodyPr vert="horz" lIns="91435" tIns="45718" rIns="91435" bIns="45718"/>
          <a:lstStyle>
            <a:lvl1pPr algn="ctr">
              <a:defRPr sz="14900" baseline="0">
                <a:solidFill>
                  <a:srgbClr val="FFFFFF"/>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11" name="Text Placeholder 21"/>
          <p:cNvSpPr>
            <a:spLocks noGrp="1"/>
          </p:cNvSpPr>
          <p:nvPr>
            <p:ph type="body" sz="quarter" idx="18" hasCustomPrompt="1"/>
          </p:nvPr>
        </p:nvSpPr>
        <p:spPr>
          <a:xfrm>
            <a:off x="9398000" y="2438400"/>
            <a:ext cx="2590800" cy="2590800"/>
          </a:xfrm>
          <a:prstGeom prst="ellipse">
            <a:avLst/>
          </a:prstGeom>
          <a:solidFill>
            <a:schemeClr val="bg2">
              <a:lumMod val="75000"/>
            </a:schemeClr>
          </a:solidFill>
          <a:ln w="76200" cmpd="sng">
            <a:solidFill>
              <a:srgbClr val="FFFFFF"/>
            </a:solidFill>
          </a:ln>
          <a:effectLst>
            <a:outerShdw blurRad="50800" dist="38100" dir="2700000" algn="tl" rotWithShape="0">
              <a:prstClr val="black">
                <a:alpha val="40000"/>
              </a:prstClr>
            </a:outerShdw>
          </a:effectLst>
        </p:spPr>
        <p:txBody>
          <a:bodyPr vert="horz" lIns="91435" tIns="45718" rIns="91435" bIns="45718"/>
          <a:lstStyle>
            <a:lvl1pPr algn="ctr">
              <a:defRPr sz="14900" baseline="0">
                <a:solidFill>
                  <a:srgbClr val="FFFFFF"/>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18" name="Text Placeholder 13"/>
          <p:cNvSpPr>
            <a:spLocks noGrp="1"/>
          </p:cNvSpPr>
          <p:nvPr>
            <p:ph type="body" sz="quarter" idx="19" hasCustomPrompt="1"/>
          </p:nvPr>
        </p:nvSpPr>
        <p:spPr>
          <a:xfrm>
            <a:off x="863600" y="2666999"/>
            <a:ext cx="2590800" cy="2133601"/>
          </a:xfrm>
          <a:prstGeom prst="rect">
            <a:avLst/>
          </a:prstGeom>
        </p:spPr>
        <p:txBody>
          <a:bodyPr vert="horz" lIns="91435" tIns="45718" rIns="91435" bIns="45718"/>
          <a:lstStyle>
            <a:lvl1pPr algn="ctr">
              <a:defRPr sz="11900" b="0" i="0">
                <a:solidFill>
                  <a:srgbClr val="FFFFFF"/>
                </a:solidFill>
                <a:latin typeface="Arial"/>
                <a:cs typeface="Arial"/>
              </a:defRPr>
            </a:lvl1pPr>
          </a:lstStyle>
          <a:p>
            <a:pPr lvl="0"/>
            <a:r>
              <a:rPr lang="en-US" dirty="0" smtClean="0"/>
              <a:t>1</a:t>
            </a:r>
            <a:endParaRPr lang="en-US" dirty="0"/>
          </a:p>
        </p:txBody>
      </p:sp>
      <p:sp>
        <p:nvSpPr>
          <p:cNvPr id="19" name="Text Placeholder 13"/>
          <p:cNvSpPr>
            <a:spLocks noGrp="1"/>
          </p:cNvSpPr>
          <p:nvPr>
            <p:ph type="body" sz="quarter" idx="20" hasCustomPrompt="1"/>
          </p:nvPr>
        </p:nvSpPr>
        <p:spPr>
          <a:xfrm>
            <a:off x="5130800" y="2666999"/>
            <a:ext cx="2590800" cy="2133601"/>
          </a:xfrm>
          <a:prstGeom prst="rect">
            <a:avLst/>
          </a:prstGeom>
        </p:spPr>
        <p:txBody>
          <a:bodyPr vert="horz" lIns="91435" tIns="45718" rIns="91435" bIns="45718"/>
          <a:lstStyle>
            <a:lvl1pPr algn="ctr">
              <a:defRPr sz="11900" b="0" i="0">
                <a:solidFill>
                  <a:srgbClr val="FFFFFF"/>
                </a:solidFill>
                <a:latin typeface="Arial"/>
                <a:cs typeface="Arial"/>
              </a:defRPr>
            </a:lvl1pPr>
          </a:lstStyle>
          <a:p>
            <a:pPr lvl="0"/>
            <a:r>
              <a:rPr lang="en-US" dirty="0" smtClean="0"/>
              <a:t>2</a:t>
            </a:r>
            <a:endParaRPr lang="en-US" dirty="0"/>
          </a:p>
        </p:txBody>
      </p:sp>
      <p:sp>
        <p:nvSpPr>
          <p:cNvPr id="20" name="Text Placeholder 13"/>
          <p:cNvSpPr>
            <a:spLocks noGrp="1"/>
          </p:cNvSpPr>
          <p:nvPr>
            <p:ph type="body" sz="quarter" idx="21" hasCustomPrompt="1"/>
          </p:nvPr>
        </p:nvSpPr>
        <p:spPr>
          <a:xfrm>
            <a:off x="9398000" y="2666999"/>
            <a:ext cx="2590800" cy="2133601"/>
          </a:xfrm>
          <a:prstGeom prst="rect">
            <a:avLst/>
          </a:prstGeom>
        </p:spPr>
        <p:txBody>
          <a:bodyPr vert="horz" lIns="91435" tIns="45718" rIns="91435" bIns="45718"/>
          <a:lstStyle>
            <a:lvl1pPr algn="ctr">
              <a:defRPr sz="11900" b="0" i="0">
                <a:solidFill>
                  <a:srgbClr val="FFFFFF"/>
                </a:solidFill>
                <a:latin typeface="Arial"/>
                <a:cs typeface="Arial"/>
              </a:defRPr>
            </a:lvl1pPr>
          </a:lstStyle>
          <a:p>
            <a:pPr lvl="0"/>
            <a:r>
              <a:rPr lang="en-US" dirty="0" smtClean="0"/>
              <a:t>3</a:t>
            </a:r>
            <a:endParaRPr lang="en-US" dirty="0"/>
          </a:p>
        </p:txBody>
      </p:sp>
      <p:sp>
        <p:nvSpPr>
          <p:cNvPr id="21" name="Text Placeholder 9"/>
          <p:cNvSpPr>
            <a:spLocks noGrp="1"/>
          </p:cNvSpPr>
          <p:nvPr>
            <p:ph type="body" sz="quarter" idx="10" hasCustomPrompt="1"/>
          </p:nvPr>
        </p:nvSpPr>
        <p:spPr>
          <a:xfrm>
            <a:off x="863600" y="5334000"/>
            <a:ext cx="2590800" cy="990601"/>
          </a:xfrm>
          <a:prstGeom prst="rect">
            <a:avLst/>
          </a:prstGeom>
        </p:spPr>
        <p:txBody>
          <a:bodyPr vert="horz" lIns="91435" tIns="45718" rIns="91435" bIns="45718"/>
          <a:lstStyle>
            <a:lvl1pPr algn="ctr">
              <a:defRPr sz="5400" b="1" i="0">
                <a:solidFill>
                  <a:srgbClr val="606060"/>
                </a:solidFill>
                <a:latin typeface="Arial"/>
                <a:cs typeface="Arial"/>
              </a:defRPr>
            </a:lvl1pPr>
          </a:lstStyle>
          <a:p>
            <a:pPr lvl="0"/>
            <a:r>
              <a:rPr lang="en-US" dirty="0" smtClean="0"/>
              <a:t>Part</a:t>
            </a:r>
          </a:p>
        </p:txBody>
      </p:sp>
      <p:sp>
        <p:nvSpPr>
          <p:cNvPr id="22" name="Text Placeholder 9"/>
          <p:cNvSpPr>
            <a:spLocks noGrp="1"/>
          </p:cNvSpPr>
          <p:nvPr>
            <p:ph type="body" sz="quarter" idx="11" hasCustomPrompt="1"/>
          </p:nvPr>
        </p:nvSpPr>
        <p:spPr>
          <a:xfrm>
            <a:off x="5130800" y="5334000"/>
            <a:ext cx="2590800" cy="990601"/>
          </a:xfrm>
          <a:prstGeom prst="rect">
            <a:avLst/>
          </a:prstGeom>
        </p:spPr>
        <p:txBody>
          <a:bodyPr vert="horz" lIns="91435" tIns="45718" rIns="91435" bIns="45718"/>
          <a:lstStyle>
            <a:lvl1pPr algn="ctr">
              <a:defRPr sz="5400" b="1" i="0">
                <a:solidFill>
                  <a:srgbClr val="606060"/>
                </a:solidFill>
                <a:latin typeface="Arial"/>
                <a:cs typeface="Arial"/>
              </a:defRPr>
            </a:lvl1pPr>
          </a:lstStyle>
          <a:p>
            <a:pPr lvl="0"/>
            <a:r>
              <a:rPr lang="en-US" dirty="0" smtClean="0"/>
              <a:t>Part</a:t>
            </a:r>
          </a:p>
        </p:txBody>
      </p:sp>
      <p:sp>
        <p:nvSpPr>
          <p:cNvPr id="23" name="Text Placeholder 9"/>
          <p:cNvSpPr>
            <a:spLocks noGrp="1"/>
          </p:cNvSpPr>
          <p:nvPr>
            <p:ph type="body" sz="quarter" idx="12" hasCustomPrompt="1"/>
          </p:nvPr>
        </p:nvSpPr>
        <p:spPr>
          <a:xfrm>
            <a:off x="9398000" y="5334000"/>
            <a:ext cx="2590800" cy="990601"/>
          </a:xfrm>
          <a:prstGeom prst="rect">
            <a:avLst/>
          </a:prstGeom>
        </p:spPr>
        <p:txBody>
          <a:bodyPr vert="horz" lIns="91435" tIns="45718" rIns="91435" bIns="45718"/>
          <a:lstStyle>
            <a:lvl1pPr algn="ctr">
              <a:defRPr sz="5400" b="1" i="0">
                <a:solidFill>
                  <a:srgbClr val="606060"/>
                </a:solidFill>
                <a:latin typeface="Arial"/>
                <a:cs typeface="Arial"/>
              </a:defRPr>
            </a:lvl1pPr>
          </a:lstStyle>
          <a:p>
            <a:pPr lvl="0"/>
            <a:r>
              <a:rPr lang="en-US" dirty="0" smtClean="0"/>
              <a:t>Part</a:t>
            </a:r>
          </a:p>
        </p:txBody>
      </p:sp>
      <p:sp>
        <p:nvSpPr>
          <p:cNvPr id="24" name="Text Placeholder 13"/>
          <p:cNvSpPr>
            <a:spLocks noGrp="1"/>
          </p:cNvSpPr>
          <p:nvPr>
            <p:ph type="body" sz="quarter" idx="13" hasCustomPrompt="1"/>
          </p:nvPr>
        </p:nvSpPr>
        <p:spPr>
          <a:xfrm>
            <a:off x="863600" y="6172200"/>
            <a:ext cx="2590800" cy="1371600"/>
          </a:xfrm>
          <a:prstGeom prst="rect">
            <a:avLst/>
          </a:prstGeom>
        </p:spPr>
        <p:txBody>
          <a:bodyPr vert="horz" lIns="91435" tIns="45718" rIns="91435" bIns="45718"/>
          <a:lstStyle>
            <a:lvl1pPr algn="ctr">
              <a:defRPr sz="6000" b="1" i="0">
                <a:solidFill>
                  <a:srgbClr val="606060"/>
                </a:solidFill>
                <a:latin typeface="Arial"/>
                <a:cs typeface="Arial"/>
              </a:defRPr>
            </a:lvl1pPr>
          </a:lstStyle>
          <a:p>
            <a:pPr lvl="0"/>
            <a:r>
              <a:rPr lang="en-US" dirty="0" smtClean="0"/>
              <a:t>ONE</a:t>
            </a:r>
            <a:endParaRPr lang="en-US" dirty="0"/>
          </a:p>
        </p:txBody>
      </p:sp>
      <p:sp>
        <p:nvSpPr>
          <p:cNvPr id="25" name="Text Placeholder 13"/>
          <p:cNvSpPr>
            <a:spLocks noGrp="1"/>
          </p:cNvSpPr>
          <p:nvPr>
            <p:ph type="body" sz="quarter" idx="14" hasCustomPrompt="1"/>
          </p:nvPr>
        </p:nvSpPr>
        <p:spPr>
          <a:xfrm>
            <a:off x="5130800" y="6172200"/>
            <a:ext cx="2590800" cy="1371600"/>
          </a:xfrm>
          <a:prstGeom prst="rect">
            <a:avLst/>
          </a:prstGeom>
        </p:spPr>
        <p:txBody>
          <a:bodyPr vert="horz" lIns="91435" tIns="45718" rIns="91435" bIns="45718"/>
          <a:lstStyle>
            <a:lvl1pPr algn="ctr">
              <a:defRPr sz="6000" b="1" i="0">
                <a:solidFill>
                  <a:srgbClr val="606060"/>
                </a:solidFill>
                <a:latin typeface="Arial"/>
                <a:cs typeface="Arial"/>
              </a:defRPr>
            </a:lvl1pPr>
          </a:lstStyle>
          <a:p>
            <a:pPr lvl="0"/>
            <a:r>
              <a:rPr lang="en-US" dirty="0" smtClean="0"/>
              <a:t>TWO</a:t>
            </a:r>
            <a:endParaRPr lang="en-US" dirty="0"/>
          </a:p>
        </p:txBody>
      </p:sp>
      <p:sp>
        <p:nvSpPr>
          <p:cNvPr id="26" name="Text Placeholder 13"/>
          <p:cNvSpPr>
            <a:spLocks noGrp="1"/>
          </p:cNvSpPr>
          <p:nvPr>
            <p:ph type="body" sz="quarter" idx="15" hasCustomPrompt="1"/>
          </p:nvPr>
        </p:nvSpPr>
        <p:spPr>
          <a:xfrm>
            <a:off x="9321801" y="6172200"/>
            <a:ext cx="2895600" cy="1371600"/>
          </a:xfrm>
          <a:prstGeom prst="rect">
            <a:avLst/>
          </a:prstGeom>
        </p:spPr>
        <p:txBody>
          <a:bodyPr vert="horz" lIns="91435" tIns="45718" rIns="91435" bIns="45718"/>
          <a:lstStyle>
            <a:lvl1pPr algn="ctr">
              <a:defRPr sz="6000" b="1" i="0">
                <a:solidFill>
                  <a:srgbClr val="606060"/>
                </a:solidFill>
                <a:latin typeface="Arial"/>
                <a:cs typeface="Arial"/>
              </a:defRPr>
            </a:lvl1pPr>
          </a:lstStyle>
          <a:p>
            <a:pPr lvl="0"/>
            <a:r>
              <a:rPr lang="en-US" dirty="0" smtClean="0"/>
              <a:t>THREE</a:t>
            </a:r>
            <a:endParaRPr lang="en-US" dirty="0"/>
          </a:p>
        </p:txBody>
      </p:sp>
    </p:spTree>
    <p:extLst>
      <p:ext uri="{BB962C8B-B14F-4D97-AF65-F5344CB8AC3E}">
        <p14:creationId xmlns:p14="http://schemas.microsoft.com/office/powerpoint/2010/main" val="250271736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vider Slide Blue">
    <p:spTree>
      <p:nvGrpSpPr>
        <p:cNvPr id="1" name=""/>
        <p:cNvGrpSpPr/>
        <p:nvPr/>
      </p:nvGrpSpPr>
      <p:grpSpPr>
        <a:xfrm>
          <a:off x="0" y="0"/>
          <a:ext cx="0" cy="0"/>
          <a:chOff x="0" y="0"/>
          <a:chExt cx="0" cy="0"/>
        </a:xfrm>
      </p:grpSpPr>
      <p:sp>
        <p:nvSpPr>
          <p:cNvPr id="13" name="Text Placeholder 13"/>
          <p:cNvSpPr>
            <a:spLocks noGrp="1"/>
          </p:cNvSpPr>
          <p:nvPr>
            <p:ph type="body" sz="quarter" idx="13" hasCustomPrompt="1"/>
          </p:nvPr>
        </p:nvSpPr>
        <p:spPr>
          <a:xfrm>
            <a:off x="4064000" y="3657600"/>
            <a:ext cx="8940800" cy="1447799"/>
          </a:xfrm>
          <a:prstGeom prst="rect">
            <a:avLst/>
          </a:prstGeom>
          <a:solidFill>
            <a:srgbClr val="FFFFFF"/>
          </a:solidFill>
        </p:spPr>
        <p:txBody>
          <a:bodyPr vert="horz" lIns="91435" tIns="45718" rIns="91435" bIns="45718"/>
          <a:lstStyle>
            <a:lvl1pPr algn="ctr">
              <a:defRPr sz="8000" i="0" baseline="0">
                <a:solidFill>
                  <a:schemeClr val="bg2">
                    <a:lumMod val="75000"/>
                  </a:schemeClr>
                </a:solidFill>
                <a:latin typeface="Arial"/>
                <a:cs typeface="Arial"/>
              </a:defRPr>
            </a:lvl1pPr>
          </a:lstStyle>
          <a:p>
            <a:pPr lvl="0"/>
            <a:r>
              <a:rPr lang="en-US" dirty="0" smtClean="0"/>
              <a:t>PART ONE</a:t>
            </a:r>
            <a:endParaRPr lang="en-US" dirty="0"/>
          </a:p>
        </p:txBody>
      </p:sp>
      <p:sp>
        <p:nvSpPr>
          <p:cNvPr id="10" name="Text Placeholder 21"/>
          <p:cNvSpPr>
            <a:spLocks noGrp="1"/>
          </p:cNvSpPr>
          <p:nvPr>
            <p:ph type="body" sz="quarter" idx="16" hasCustomPrompt="1"/>
          </p:nvPr>
        </p:nvSpPr>
        <p:spPr>
          <a:xfrm>
            <a:off x="787401" y="2590800"/>
            <a:ext cx="3657600" cy="3657600"/>
          </a:xfrm>
          <a:prstGeom prst="ellipse">
            <a:avLst/>
          </a:prstGeom>
          <a:solidFill>
            <a:schemeClr val="bg1"/>
          </a:solidFill>
          <a:ln w="76200" cmpd="sng">
            <a:solidFill>
              <a:srgbClr val="FFFFFF"/>
            </a:solidFill>
          </a:ln>
        </p:spPr>
        <p:txBody>
          <a:bodyPr vert="horz" lIns="91435" tIns="45718" rIns="91435" bIns="45718"/>
          <a:lstStyle>
            <a:lvl1pPr algn="ctr">
              <a:defRPr sz="14900" baseline="0">
                <a:solidFill>
                  <a:srgbClr val="FFFFFF"/>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11" name="Text Placeholder 13"/>
          <p:cNvSpPr>
            <a:spLocks noGrp="1"/>
          </p:cNvSpPr>
          <p:nvPr>
            <p:ph type="body" sz="quarter" idx="21" hasCustomPrompt="1"/>
          </p:nvPr>
        </p:nvSpPr>
        <p:spPr>
          <a:xfrm>
            <a:off x="1320801" y="2590800"/>
            <a:ext cx="2590800" cy="3657600"/>
          </a:xfrm>
          <a:prstGeom prst="rect">
            <a:avLst/>
          </a:prstGeom>
        </p:spPr>
        <p:txBody>
          <a:bodyPr vert="horz" lIns="91435" tIns="45718" rIns="91435" bIns="45718"/>
          <a:lstStyle>
            <a:lvl1pPr algn="ctr">
              <a:defRPr sz="20100" b="0" i="0">
                <a:solidFill>
                  <a:srgbClr val="FFFFFF"/>
                </a:solidFill>
                <a:latin typeface="Arial"/>
                <a:cs typeface="Arial"/>
              </a:defRPr>
            </a:lvl1pPr>
          </a:lstStyle>
          <a:p>
            <a:pPr lvl="0"/>
            <a:r>
              <a:rPr lang="en-US" dirty="0" smtClean="0"/>
              <a:t>1</a:t>
            </a:r>
            <a:endParaRPr lang="en-US" dirty="0"/>
          </a:p>
        </p:txBody>
      </p:sp>
    </p:spTree>
    <p:extLst>
      <p:ext uri="{BB962C8B-B14F-4D97-AF65-F5344CB8AC3E}">
        <p14:creationId xmlns:p14="http://schemas.microsoft.com/office/powerpoint/2010/main" val="416380307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Slide Squared">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5" name="Text Placeholder 13"/>
          <p:cNvSpPr>
            <a:spLocks noGrp="1"/>
          </p:cNvSpPr>
          <p:nvPr>
            <p:ph type="body" sz="quarter" idx="13" hasCustomPrompt="1"/>
          </p:nvPr>
        </p:nvSpPr>
        <p:spPr>
          <a:xfrm>
            <a:off x="4064000" y="3657600"/>
            <a:ext cx="8940800" cy="1447799"/>
          </a:xfrm>
          <a:prstGeom prst="rect">
            <a:avLst/>
          </a:prstGeom>
          <a:solidFill>
            <a:srgbClr val="FF6E00"/>
          </a:solidFill>
          <a:effectLst>
            <a:outerShdw blurRad="50800" dist="38100" dir="2700000" algn="tl" rotWithShape="0">
              <a:prstClr val="black">
                <a:alpha val="40000"/>
              </a:prstClr>
            </a:outerShdw>
          </a:effectLst>
        </p:spPr>
        <p:txBody>
          <a:bodyPr vert="horz" lIns="91435" tIns="45718" rIns="91435" bIns="45718"/>
          <a:lstStyle>
            <a:lvl1pPr algn="ctr">
              <a:defRPr sz="8000" i="0" baseline="0">
                <a:solidFill>
                  <a:srgbClr val="FFFFFF"/>
                </a:solidFill>
                <a:latin typeface="Arial"/>
                <a:cs typeface="Arial"/>
              </a:defRPr>
            </a:lvl1pPr>
          </a:lstStyle>
          <a:p>
            <a:pPr lvl="0"/>
            <a:r>
              <a:rPr lang="en-US" dirty="0" smtClean="0"/>
              <a:t>PART ONE</a:t>
            </a:r>
            <a:endParaRPr lang="en-US" dirty="0"/>
          </a:p>
        </p:txBody>
      </p:sp>
      <p:sp>
        <p:nvSpPr>
          <p:cNvPr id="10" name="Text Placeholder 21"/>
          <p:cNvSpPr>
            <a:spLocks noGrp="1"/>
          </p:cNvSpPr>
          <p:nvPr>
            <p:ph type="body" sz="quarter" idx="16" hasCustomPrompt="1"/>
          </p:nvPr>
        </p:nvSpPr>
        <p:spPr>
          <a:xfrm>
            <a:off x="787401" y="2590800"/>
            <a:ext cx="3657600" cy="3657600"/>
          </a:xfrm>
          <a:prstGeom prst="ellipse">
            <a:avLst/>
          </a:prstGeom>
          <a:solidFill>
            <a:srgbClr val="FFFFFF"/>
          </a:solidFill>
          <a:ln w="76200" cmpd="sng">
            <a:solidFill>
              <a:schemeClr val="bg1"/>
            </a:solidFill>
          </a:ln>
          <a:effectLst>
            <a:outerShdw blurRad="50800" dist="38100" dir="2700000" algn="tl" rotWithShape="0">
              <a:prstClr val="black">
                <a:alpha val="40000"/>
              </a:prstClr>
            </a:outerShdw>
          </a:effectLst>
        </p:spPr>
        <p:txBody>
          <a:bodyPr vert="horz" lIns="91435" tIns="45718" rIns="91435" bIns="45718"/>
          <a:lstStyle>
            <a:lvl1pPr algn="ctr">
              <a:defRPr sz="14900" baseline="0">
                <a:solidFill>
                  <a:srgbClr val="FFFFFF"/>
                </a:solidFill>
                <a:latin typeface="Arial"/>
                <a:cs typeface="Aria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dirty="0" smtClean="0"/>
              <a:t> </a:t>
            </a:r>
            <a:endParaRPr lang="en-US" dirty="0"/>
          </a:p>
        </p:txBody>
      </p:sp>
      <p:sp>
        <p:nvSpPr>
          <p:cNvPr id="11" name="Text Placeholder 13"/>
          <p:cNvSpPr>
            <a:spLocks noGrp="1"/>
          </p:cNvSpPr>
          <p:nvPr>
            <p:ph type="body" sz="quarter" idx="21" hasCustomPrompt="1"/>
          </p:nvPr>
        </p:nvSpPr>
        <p:spPr>
          <a:xfrm>
            <a:off x="1320801" y="2590800"/>
            <a:ext cx="2590800" cy="3657600"/>
          </a:xfrm>
          <a:prstGeom prst="rect">
            <a:avLst/>
          </a:prstGeom>
        </p:spPr>
        <p:txBody>
          <a:bodyPr vert="horz" lIns="91435" tIns="45718" rIns="91435" bIns="45718"/>
          <a:lstStyle>
            <a:lvl1pPr algn="ctr">
              <a:defRPr sz="20100" b="0" i="0">
                <a:solidFill>
                  <a:srgbClr val="606060"/>
                </a:solidFill>
                <a:latin typeface="Arial"/>
                <a:cs typeface="Arial"/>
              </a:defRPr>
            </a:lvl1pPr>
          </a:lstStyle>
          <a:p>
            <a:pPr lvl="0"/>
            <a:r>
              <a:rPr lang="en-US" dirty="0" smtClean="0"/>
              <a:t>1</a:t>
            </a:r>
            <a:endParaRPr lang="en-US" dirty="0"/>
          </a:p>
        </p:txBody>
      </p:sp>
    </p:spTree>
    <p:extLst>
      <p:ext uri="{BB962C8B-B14F-4D97-AF65-F5344CB8AC3E}">
        <p14:creationId xmlns:p14="http://schemas.microsoft.com/office/powerpoint/2010/main" val="175306863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ne Big Point Bar Blue">
    <p:spTree>
      <p:nvGrpSpPr>
        <p:cNvPr id="1" name=""/>
        <p:cNvGrpSpPr/>
        <p:nvPr/>
      </p:nvGrpSpPr>
      <p:grpSpPr>
        <a:xfrm>
          <a:off x="0" y="0"/>
          <a:ext cx="0" cy="0"/>
          <a:chOff x="0" y="0"/>
          <a:chExt cx="0" cy="0"/>
        </a:xfrm>
      </p:grpSpPr>
      <p:sp>
        <p:nvSpPr>
          <p:cNvPr id="3" name="Text Placeholder 13"/>
          <p:cNvSpPr>
            <a:spLocks noGrp="1"/>
          </p:cNvSpPr>
          <p:nvPr>
            <p:ph type="body" sz="quarter" idx="13" hasCustomPrompt="1"/>
          </p:nvPr>
        </p:nvSpPr>
        <p:spPr>
          <a:xfrm>
            <a:off x="0" y="3581401"/>
            <a:ext cx="13004800" cy="1905000"/>
          </a:xfrm>
          <a:prstGeom prst="rect">
            <a:avLst/>
          </a:prstGeom>
          <a:solidFill>
            <a:srgbClr val="FFFFFF"/>
          </a:solidFill>
        </p:spPr>
        <p:txBody>
          <a:bodyPr vert="horz" lIns="91435" tIns="45718" rIns="91435" bIns="45718"/>
          <a:lstStyle>
            <a:lvl1pPr algn="ctr">
              <a:defRPr sz="10000" b="1" i="0">
                <a:solidFill>
                  <a:schemeClr val="bg1"/>
                </a:solidFill>
                <a:latin typeface="Arial"/>
                <a:cs typeface="Arial"/>
              </a:defRPr>
            </a:lvl1pPr>
          </a:lstStyle>
          <a:p>
            <a:pPr lvl="0"/>
            <a:r>
              <a:rPr lang="en-US" dirty="0" smtClean="0"/>
              <a:t>ONE BIG POINT</a:t>
            </a:r>
            <a:endParaRPr lang="en-US" dirty="0"/>
          </a:p>
        </p:txBody>
      </p:sp>
    </p:spTree>
    <p:extLst>
      <p:ext uri="{BB962C8B-B14F-4D97-AF65-F5344CB8AC3E}">
        <p14:creationId xmlns:p14="http://schemas.microsoft.com/office/powerpoint/2010/main" val="364926355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One Big Point Bar Squared">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3" name="Text Placeholder 13"/>
          <p:cNvSpPr>
            <a:spLocks noGrp="1"/>
          </p:cNvSpPr>
          <p:nvPr>
            <p:ph type="body" sz="quarter" idx="13" hasCustomPrompt="1"/>
          </p:nvPr>
        </p:nvSpPr>
        <p:spPr>
          <a:xfrm>
            <a:off x="0" y="3581401"/>
            <a:ext cx="13004800" cy="1905000"/>
          </a:xfrm>
          <a:prstGeom prst="rect">
            <a:avLst/>
          </a:prstGeom>
          <a:solidFill>
            <a:srgbClr val="FF6E00"/>
          </a:solidFill>
          <a:effectLst>
            <a:outerShdw blurRad="50800" dist="38100" dir="2700000" algn="tl" rotWithShape="0">
              <a:prstClr val="black">
                <a:alpha val="40000"/>
              </a:prstClr>
            </a:outerShdw>
          </a:effectLst>
        </p:spPr>
        <p:txBody>
          <a:bodyPr vert="horz" lIns="91435" tIns="45718" rIns="91435" bIns="45718"/>
          <a:lstStyle>
            <a:lvl1pPr algn="ctr">
              <a:defRPr sz="10000" b="1" i="0">
                <a:solidFill>
                  <a:srgbClr val="FFFFFF"/>
                </a:solidFill>
                <a:latin typeface="Arial"/>
                <a:cs typeface="Arial"/>
              </a:defRPr>
            </a:lvl1pPr>
          </a:lstStyle>
          <a:p>
            <a:pPr lvl="0"/>
            <a:r>
              <a:rPr lang="en-US" dirty="0" smtClean="0"/>
              <a:t>ONE BIG POINT</a:t>
            </a:r>
            <a:endParaRPr lang="en-US" dirty="0"/>
          </a:p>
        </p:txBody>
      </p:sp>
    </p:spTree>
    <p:extLst>
      <p:ext uri="{BB962C8B-B14F-4D97-AF65-F5344CB8AC3E}">
        <p14:creationId xmlns:p14="http://schemas.microsoft.com/office/powerpoint/2010/main" val="338225781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Key Point Blue">
    <p:spTree>
      <p:nvGrpSpPr>
        <p:cNvPr id="1" name=""/>
        <p:cNvGrpSpPr/>
        <p:nvPr/>
      </p:nvGrpSpPr>
      <p:grpSpPr>
        <a:xfrm>
          <a:off x="0" y="0"/>
          <a:ext cx="0" cy="0"/>
          <a:chOff x="0" y="0"/>
          <a:chExt cx="0" cy="0"/>
        </a:xfrm>
      </p:grpSpPr>
      <p:sp>
        <p:nvSpPr>
          <p:cNvPr id="14" name="Text Placeholder 13"/>
          <p:cNvSpPr>
            <a:spLocks noGrp="1"/>
          </p:cNvSpPr>
          <p:nvPr>
            <p:ph type="body" sz="quarter" idx="13" hasCustomPrompt="1"/>
          </p:nvPr>
        </p:nvSpPr>
        <p:spPr>
          <a:xfrm>
            <a:off x="0" y="3124201"/>
            <a:ext cx="13004800" cy="3276599"/>
          </a:xfrm>
          <a:prstGeom prst="rect">
            <a:avLst/>
          </a:prstGeom>
          <a:noFill/>
        </p:spPr>
        <p:txBody>
          <a:bodyPr vert="horz" lIns="91435" tIns="45718" rIns="91435" bIns="45718"/>
          <a:lstStyle>
            <a:lvl1pPr algn="ctr">
              <a:defRPr sz="18100" i="0">
                <a:solidFill>
                  <a:srgbClr val="FFFFFF"/>
                </a:solidFill>
                <a:latin typeface="Arial"/>
                <a:cs typeface="Arial"/>
              </a:defRPr>
            </a:lvl1pPr>
          </a:lstStyle>
          <a:p>
            <a:pPr lvl="0"/>
            <a:r>
              <a:rPr lang="en-US" dirty="0" smtClean="0"/>
              <a:t>POINT</a:t>
            </a:r>
            <a:endParaRPr lang="en-US" dirty="0"/>
          </a:p>
        </p:txBody>
      </p:sp>
      <p:sp>
        <p:nvSpPr>
          <p:cNvPr id="3" name="Text Placeholder 9"/>
          <p:cNvSpPr>
            <a:spLocks noGrp="1"/>
          </p:cNvSpPr>
          <p:nvPr>
            <p:ph type="body" sz="quarter" idx="10" hasCustomPrompt="1"/>
          </p:nvPr>
        </p:nvSpPr>
        <p:spPr>
          <a:xfrm>
            <a:off x="3378200" y="2590800"/>
            <a:ext cx="6172200" cy="1447799"/>
          </a:xfrm>
          <a:prstGeom prst="rect">
            <a:avLst/>
          </a:prstGeom>
        </p:spPr>
        <p:txBody>
          <a:bodyPr vert="horz" lIns="91435" tIns="45718" rIns="91435" bIns="45718"/>
          <a:lstStyle>
            <a:lvl1pPr algn="ctr">
              <a:defRPr sz="6400" i="0">
                <a:solidFill>
                  <a:srgbClr val="FFFFFF"/>
                </a:solidFill>
                <a:latin typeface="Arial"/>
                <a:cs typeface="Arial"/>
              </a:defRPr>
            </a:lvl1pPr>
          </a:lstStyle>
          <a:p>
            <a:pPr lvl="0"/>
            <a:r>
              <a:rPr lang="en-US" dirty="0" smtClean="0"/>
              <a:t>To highlight a</a:t>
            </a:r>
          </a:p>
        </p:txBody>
      </p:sp>
      <p:sp>
        <p:nvSpPr>
          <p:cNvPr id="4" name="Text Placeholder 9"/>
          <p:cNvSpPr>
            <a:spLocks noGrp="1"/>
          </p:cNvSpPr>
          <p:nvPr>
            <p:ph type="body" sz="quarter" idx="14" hasCustomPrompt="1"/>
          </p:nvPr>
        </p:nvSpPr>
        <p:spPr>
          <a:xfrm>
            <a:off x="3378200" y="5638800"/>
            <a:ext cx="6172200" cy="1447799"/>
          </a:xfrm>
          <a:prstGeom prst="rect">
            <a:avLst/>
          </a:prstGeom>
        </p:spPr>
        <p:txBody>
          <a:bodyPr vert="horz" lIns="91435" tIns="45718" rIns="91435" bIns="45718"/>
          <a:lstStyle>
            <a:lvl1pPr algn="ctr">
              <a:defRPr sz="6400" i="0">
                <a:solidFill>
                  <a:srgbClr val="FFFFFF"/>
                </a:solidFill>
                <a:latin typeface="Arial"/>
                <a:cs typeface="Arial"/>
              </a:defRPr>
            </a:lvl1pPr>
          </a:lstStyle>
          <a:p>
            <a:pPr lvl="0"/>
            <a:r>
              <a:rPr lang="en-US" dirty="0" smtClean="0"/>
              <a:t>of importance</a:t>
            </a:r>
          </a:p>
        </p:txBody>
      </p:sp>
    </p:spTree>
    <p:extLst>
      <p:ext uri="{BB962C8B-B14F-4D97-AF65-F5344CB8AC3E}">
        <p14:creationId xmlns:p14="http://schemas.microsoft.com/office/powerpoint/2010/main" val="1681029091"/>
      </p:ext>
    </p:extLst>
  </p:cSld>
  <p:clrMapOvr>
    <a:masterClrMapping/>
  </p:clrMapOvr>
  <p:transition xmlns:p14="http://schemas.microsoft.com/office/powerpoint/2010/mai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Key Point White">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5" name="Text Placeholder 13"/>
          <p:cNvSpPr>
            <a:spLocks noGrp="1"/>
          </p:cNvSpPr>
          <p:nvPr>
            <p:ph type="body" sz="quarter" idx="13" hasCustomPrompt="1"/>
          </p:nvPr>
        </p:nvSpPr>
        <p:spPr>
          <a:xfrm>
            <a:off x="0" y="3124201"/>
            <a:ext cx="13004800" cy="3276599"/>
          </a:xfrm>
          <a:prstGeom prst="rect">
            <a:avLst/>
          </a:prstGeom>
          <a:noFill/>
        </p:spPr>
        <p:txBody>
          <a:bodyPr vert="horz" lIns="91435" tIns="45718" rIns="91435" bIns="45718"/>
          <a:lstStyle>
            <a:lvl1pPr algn="ctr">
              <a:defRPr sz="18100" i="0">
                <a:solidFill>
                  <a:schemeClr val="bg2">
                    <a:lumMod val="75000"/>
                  </a:schemeClr>
                </a:solidFill>
                <a:latin typeface="Arial"/>
                <a:cs typeface="Arial"/>
              </a:defRPr>
            </a:lvl1pPr>
          </a:lstStyle>
          <a:p>
            <a:pPr lvl="0"/>
            <a:r>
              <a:rPr lang="en-US" dirty="0" smtClean="0"/>
              <a:t>POINT</a:t>
            </a:r>
            <a:endParaRPr lang="en-US" dirty="0"/>
          </a:p>
        </p:txBody>
      </p:sp>
      <p:sp>
        <p:nvSpPr>
          <p:cNvPr id="6" name="Text Placeholder 9"/>
          <p:cNvSpPr>
            <a:spLocks noGrp="1"/>
          </p:cNvSpPr>
          <p:nvPr>
            <p:ph type="body" sz="quarter" idx="10" hasCustomPrompt="1"/>
          </p:nvPr>
        </p:nvSpPr>
        <p:spPr>
          <a:xfrm>
            <a:off x="3378200" y="2590800"/>
            <a:ext cx="6172200" cy="1447799"/>
          </a:xfrm>
          <a:prstGeom prst="rect">
            <a:avLst/>
          </a:prstGeom>
        </p:spPr>
        <p:txBody>
          <a:bodyPr vert="horz" lIns="91435" tIns="45718" rIns="91435" bIns="45718"/>
          <a:lstStyle>
            <a:lvl1pPr algn="ctr">
              <a:defRPr sz="6400" i="0">
                <a:solidFill>
                  <a:schemeClr val="bg2">
                    <a:lumMod val="75000"/>
                  </a:schemeClr>
                </a:solidFill>
                <a:latin typeface="Arial"/>
                <a:cs typeface="Arial"/>
              </a:defRPr>
            </a:lvl1pPr>
          </a:lstStyle>
          <a:p>
            <a:pPr lvl="0"/>
            <a:r>
              <a:rPr lang="en-US" dirty="0" smtClean="0"/>
              <a:t>To highlight a</a:t>
            </a:r>
          </a:p>
        </p:txBody>
      </p:sp>
      <p:sp>
        <p:nvSpPr>
          <p:cNvPr id="7" name="Text Placeholder 9"/>
          <p:cNvSpPr>
            <a:spLocks noGrp="1"/>
          </p:cNvSpPr>
          <p:nvPr>
            <p:ph type="body" sz="quarter" idx="14" hasCustomPrompt="1"/>
          </p:nvPr>
        </p:nvSpPr>
        <p:spPr>
          <a:xfrm>
            <a:off x="3378200" y="5638800"/>
            <a:ext cx="6172200" cy="1447799"/>
          </a:xfrm>
          <a:prstGeom prst="rect">
            <a:avLst/>
          </a:prstGeom>
        </p:spPr>
        <p:txBody>
          <a:bodyPr vert="horz" lIns="91435" tIns="45718" rIns="91435" bIns="45718"/>
          <a:lstStyle>
            <a:lvl1pPr algn="ctr">
              <a:defRPr sz="6400" i="0">
                <a:solidFill>
                  <a:schemeClr val="bg2">
                    <a:lumMod val="75000"/>
                  </a:schemeClr>
                </a:solidFill>
                <a:latin typeface="Arial"/>
                <a:cs typeface="Arial"/>
              </a:defRPr>
            </a:lvl1pPr>
          </a:lstStyle>
          <a:p>
            <a:pPr lvl="0"/>
            <a:r>
              <a:rPr lang="en-US" dirty="0" smtClean="0"/>
              <a:t>of importance</a:t>
            </a:r>
          </a:p>
        </p:txBody>
      </p:sp>
    </p:spTree>
    <p:extLst>
      <p:ext uri="{BB962C8B-B14F-4D97-AF65-F5344CB8AC3E}">
        <p14:creationId xmlns:p14="http://schemas.microsoft.com/office/powerpoint/2010/main" val="3670887150"/>
      </p:ext>
    </p:extLst>
  </p:cSld>
  <p:clrMapOvr>
    <a:masterClrMapping/>
  </p:clrMapOvr>
  <p:transition xmlns:p14="http://schemas.microsoft.com/office/powerpoint/2010/mai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Key Point Image">
    <p:spTree>
      <p:nvGrpSpPr>
        <p:cNvPr id="1" name=""/>
        <p:cNvGrpSpPr/>
        <p:nvPr/>
      </p:nvGrpSpPr>
      <p:grpSpPr>
        <a:xfrm>
          <a:off x="0" y="0"/>
          <a:ext cx="0" cy="0"/>
          <a:chOff x="0" y="0"/>
          <a:chExt cx="0" cy="0"/>
        </a:xfrm>
      </p:grpSpPr>
      <p:sp>
        <p:nvSpPr>
          <p:cNvPr id="5" name="Picture Placeholder 3"/>
          <p:cNvSpPr>
            <a:spLocks noGrp="1"/>
          </p:cNvSpPr>
          <p:nvPr>
            <p:ph type="pic" sz="quarter" idx="15"/>
          </p:nvPr>
        </p:nvSpPr>
        <p:spPr>
          <a:xfrm>
            <a:off x="0" y="0"/>
            <a:ext cx="13004800" cy="9753600"/>
          </a:xfrm>
          <a:prstGeom prst="rect">
            <a:avLst/>
          </a:prstGeom>
          <a:solidFill>
            <a:schemeClr val="tx2"/>
          </a:solidFill>
        </p:spPr>
        <p:txBody>
          <a:bodyPr vert="horz" lIns="91435" tIns="45718" rIns="91435" bIns="45718"/>
          <a:lstStyle>
            <a:lvl1pPr>
              <a:defRPr>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8" name="Text Placeholder 13"/>
          <p:cNvSpPr>
            <a:spLocks noGrp="1"/>
          </p:cNvSpPr>
          <p:nvPr>
            <p:ph type="body" sz="quarter" idx="13" hasCustomPrompt="1"/>
          </p:nvPr>
        </p:nvSpPr>
        <p:spPr>
          <a:xfrm>
            <a:off x="0" y="3124201"/>
            <a:ext cx="13004800" cy="3276599"/>
          </a:xfrm>
          <a:prstGeom prst="rect">
            <a:avLst/>
          </a:prstGeom>
          <a:noFill/>
        </p:spPr>
        <p:txBody>
          <a:bodyPr vert="horz" lIns="91435" tIns="45718" rIns="91435" bIns="45718"/>
          <a:lstStyle>
            <a:lvl1pPr algn="ctr">
              <a:defRPr sz="18100" i="0">
                <a:solidFill>
                  <a:srgbClr val="FFFFFF"/>
                </a:solidFill>
                <a:latin typeface="Arial"/>
                <a:cs typeface="Arial"/>
              </a:defRPr>
            </a:lvl1pPr>
          </a:lstStyle>
          <a:p>
            <a:pPr lvl="0"/>
            <a:r>
              <a:rPr lang="en-US" dirty="0" smtClean="0"/>
              <a:t>POINT</a:t>
            </a:r>
            <a:endParaRPr lang="en-US" dirty="0"/>
          </a:p>
        </p:txBody>
      </p:sp>
      <p:sp>
        <p:nvSpPr>
          <p:cNvPr id="9" name="Text Placeholder 9"/>
          <p:cNvSpPr>
            <a:spLocks noGrp="1"/>
          </p:cNvSpPr>
          <p:nvPr>
            <p:ph type="body" sz="quarter" idx="10" hasCustomPrompt="1"/>
          </p:nvPr>
        </p:nvSpPr>
        <p:spPr>
          <a:xfrm>
            <a:off x="3378200" y="2590800"/>
            <a:ext cx="6172200" cy="1447799"/>
          </a:xfrm>
          <a:prstGeom prst="rect">
            <a:avLst/>
          </a:prstGeom>
        </p:spPr>
        <p:txBody>
          <a:bodyPr vert="horz" lIns="91435" tIns="45718" rIns="91435" bIns="45718"/>
          <a:lstStyle>
            <a:lvl1pPr algn="ctr">
              <a:defRPr sz="6400" i="0">
                <a:solidFill>
                  <a:srgbClr val="FFFFFF"/>
                </a:solidFill>
                <a:latin typeface="Arial"/>
                <a:cs typeface="Arial"/>
              </a:defRPr>
            </a:lvl1pPr>
          </a:lstStyle>
          <a:p>
            <a:pPr lvl="0"/>
            <a:r>
              <a:rPr lang="en-US" dirty="0" smtClean="0"/>
              <a:t>To highlight a</a:t>
            </a:r>
          </a:p>
        </p:txBody>
      </p:sp>
      <p:sp>
        <p:nvSpPr>
          <p:cNvPr id="10" name="Text Placeholder 9"/>
          <p:cNvSpPr>
            <a:spLocks noGrp="1"/>
          </p:cNvSpPr>
          <p:nvPr>
            <p:ph type="body" sz="quarter" idx="14" hasCustomPrompt="1"/>
          </p:nvPr>
        </p:nvSpPr>
        <p:spPr>
          <a:xfrm>
            <a:off x="3378200" y="5638800"/>
            <a:ext cx="6172200" cy="1447799"/>
          </a:xfrm>
          <a:prstGeom prst="rect">
            <a:avLst/>
          </a:prstGeom>
        </p:spPr>
        <p:txBody>
          <a:bodyPr vert="horz" lIns="91435" tIns="45718" rIns="91435" bIns="45718"/>
          <a:lstStyle>
            <a:lvl1pPr algn="ctr">
              <a:defRPr sz="6400" i="0">
                <a:solidFill>
                  <a:srgbClr val="FFFFFF"/>
                </a:solidFill>
                <a:latin typeface="Arial"/>
                <a:cs typeface="Arial"/>
              </a:defRPr>
            </a:lvl1pPr>
          </a:lstStyle>
          <a:p>
            <a:pPr lvl="0"/>
            <a:r>
              <a:rPr lang="en-US" dirty="0" smtClean="0"/>
              <a:t>of importance</a:t>
            </a:r>
          </a:p>
        </p:txBody>
      </p:sp>
    </p:spTree>
    <p:extLst>
      <p:ext uri="{BB962C8B-B14F-4D97-AF65-F5344CB8AC3E}">
        <p14:creationId xmlns:p14="http://schemas.microsoft.com/office/powerpoint/2010/main" val="861854059"/>
      </p:ext>
    </p:extLst>
  </p:cSld>
  <p:clrMapOvr>
    <a:masterClrMapping/>
  </p:clrMapOvr>
  <p:transition xmlns:p14="http://schemas.microsoft.com/office/powerpoint/2010/mai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ey Point White Image">
    <p:spTree>
      <p:nvGrpSpPr>
        <p:cNvPr id="1" name=""/>
        <p:cNvGrpSpPr/>
        <p:nvPr/>
      </p:nvGrpSpPr>
      <p:grpSpPr>
        <a:xfrm>
          <a:off x="0" y="0"/>
          <a:ext cx="0" cy="0"/>
          <a:chOff x="0" y="0"/>
          <a:chExt cx="0" cy="0"/>
        </a:xfrm>
      </p:grpSpPr>
      <p:sp>
        <p:nvSpPr>
          <p:cNvPr id="5" name="Picture Placeholder 3"/>
          <p:cNvSpPr>
            <a:spLocks noGrp="1"/>
          </p:cNvSpPr>
          <p:nvPr>
            <p:ph type="pic" sz="quarter" idx="15"/>
          </p:nvPr>
        </p:nvSpPr>
        <p:spPr>
          <a:xfrm>
            <a:off x="0" y="0"/>
            <a:ext cx="13004800" cy="9753600"/>
          </a:xfrm>
          <a:prstGeom prst="rect">
            <a:avLst/>
          </a:prstGeom>
          <a:solidFill>
            <a:schemeClr val="tx2"/>
          </a:solidFill>
        </p:spPr>
        <p:txBody>
          <a:bodyPr vert="horz" lIns="91435" tIns="45718" rIns="91435" bIns="45718"/>
          <a:lstStyle>
            <a:lvl1pPr>
              <a:defRPr>
                <a:solidFill>
                  <a:schemeClr val="bg2">
                    <a:lumMod val="75000"/>
                  </a:schemeClr>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3" name="Text Placeholder 2"/>
          <p:cNvSpPr>
            <a:spLocks noGrp="1"/>
          </p:cNvSpPr>
          <p:nvPr>
            <p:ph type="body" sz="quarter" idx="16" hasCustomPrompt="1"/>
          </p:nvPr>
        </p:nvSpPr>
        <p:spPr>
          <a:xfrm>
            <a:off x="2387600" y="609600"/>
            <a:ext cx="8229601" cy="8229601"/>
          </a:xfrm>
          <a:prstGeom prst="ellipse">
            <a:avLst/>
          </a:prstGeom>
          <a:solidFill>
            <a:srgbClr val="FFFFFF">
              <a:alpha val="64000"/>
            </a:srgbClr>
          </a:solidFill>
        </p:spPr>
        <p:txBody>
          <a:bodyPr vert="horz" lIns="91435" tIns="45718" rIns="91435" bIns="45718"/>
          <a:lstStyle>
            <a:lvl1pPr>
              <a:defRPr>
                <a:solidFill>
                  <a:schemeClr val="bg2">
                    <a:lumMod val="50000"/>
                  </a:schemeClr>
                </a:solidFill>
                <a:latin typeface="Arial"/>
                <a:cs typeface="Arial"/>
              </a:defRPr>
            </a:lvl1pPr>
            <a:lvl2pPr>
              <a:defRPr>
                <a:latin typeface="Rockwell"/>
                <a:cs typeface="Rockwell"/>
              </a:defRPr>
            </a:lvl2pPr>
            <a:lvl3pPr>
              <a:defRPr>
                <a:latin typeface="Rockwell"/>
                <a:cs typeface="Rockwell"/>
              </a:defRPr>
            </a:lvl3pPr>
            <a:lvl4pPr>
              <a:defRPr>
                <a:latin typeface="Rockwell"/>
                <a:cs typeface="Rockwell"/>
              </a:defRPr>
            </a:lvl4pPr>
            <a:lvl5pPr>
              <a:defRPr>
                <a:latin typeface="Rockwell"/>
                <a:cs typeface="Rockwell"/>
              </a:defRPr>
            </a:lvl5pPr>
          </a:lstStyle>
          <a:p>
            <a:pPr lvl="0"/>
            <a:r>
              <a:rPr lang="en-US" dirty="0" smtClean="0"/>
              <a:t> </a:t>
            </a:r>
            <a:endParaRPr lang="en-US" dirty="0"/>
          </a:p>
        </p:txBody>
      </p:sp>
      <p:sp>
        <p:nvSpPr>
          <p:cNvPr id="8" name="Text Placeholder 13"/>
          <p:cNvSpPr>
            <a:spLocks noGrp="1"/>
          </p:cNvSpPr>
          <p:nvPr>
            <p:ph type="body" sz="quarter" idx="13" hasCustomPrompt="1"/>
          </p:nvPr>
        </p:nvSpPr>
        <p:spPr>
          <a:xfrm>
            <a:off x="-31747" y="3124201"/>
            <a:ext cx="13004800" cy="3276599"/>
          </a:xfrm>
          <a:prstGeom prst="rect">
            <a:avLst/>
          </a:prstGeom>
          <a:noFill/>
        </p:spPr>
        <p:txBody>
          <a:bodyPr vert="horz" lIns="91435" tIns="45718" rIns="91435" bIns="45718"/>
          <a:lstStyle>
            <a:lvl1pPr algn="ctr">
              <a:defRPr sz="18100" i="0">
                <a:solidFill>
                  <a:schemeClr val="bg2">
                    <a:lumMod val="50000"/>
                  </a:schemeClr>
                </a:solidFill>
                <a:latin typeface="Arial"/>
                <a:cs typeface="Arial"/>
              </a:defRPr>
            </a:lvl1pPr>
          </a:lstStyle>
          <a:p>
            <a:pPr lvl="0"/>
            <a:r>
              <a:rPr lang="en-US" dirty="0" smtClean="0"/>
              <a:t>POINT</a:t>
            </a:r>
            <a:endParaRPr lang="en-US" dirty="0"/>
          </a:p>
        </p:txBody>
      </p:sp>
      <p:sp>
        <p:nvSpPr>
          <p:cNvPr id="9" name="Text Placeholder 9"/>
          <p:cNvSpPr>
            <a:spLocks noGrp="1"/>
          </p:cNvSpPr>
          <p:nvPr>
            <p:ph type="body" sz="quarter" idx="10" hasCustomPrompt="1"/>
          </p:nvPr>
        </p:nvSpPr>
        <p:spPr>
          <a:xfrm>
            <a:off x="3346453" y="2590800"/>
            <a:ext cx="6172200" cy="1447799"/>
          </a:xfrm>
          <a:prstGeom prst="rect">
            <a:avLst/>
          </a:prstGeom>
        </p:spPr>
        <p:txBody>
          <a:bodyPr vert="horz" lIns="91435" tIns="45718" rIns="91435" bIns="45718"/>
          <a:lstStyle>
            <a:lvl1pPr algn="ctr">
              <a:defRPr sz="6400" i="0">
                <a:solidFill>
                  <a:schemeClr val="bg2">
                    <a:lumMod val="50000"/>
                  </a:schemeClr>
                </a:solidFill>
                <a:latin typeface="Arial"/>
                <a:cs typeface="Arial"/>
              </a:defRPr>
            </a:lvl1pPr>
          </a:lstStyle>
          <a:p>
            <a:pPr lvl="0"/>
            <a:r>
              <a:rPr lang="en-US" dirty="0" smtClean="0"/>
              <a:t>To highlight a</a:t>
            </a:r>
          </a:p>
        </p:txBody>
      </p:sp>
      <p:sp>
        <p:nvSpPr>
          <p:cNvPr id="10" name="Text Placeholder 9"/>
          <p:cNvSpPr>
            <a:spLocks noGrp="1"/>
          </p:cNvSpPr>
          <p:nvPr>
            <p:ph type="body" sz="quarter" idx="14" hasCustomPrompt="1"/>
          </p:nvPr>
        </p:nvSpPr>
        <p:spPr>
          <a:xfrm>
            <a:off x="3378200" y="5638800"/>
            <a:ext cx="6172200" cy="1447799"/>
          </a:xfrm>
          <a:prstGeom prst="rect">
            <a:avLst/>
          </a:prstGeom>
        </p:spPr>
        <p:txBody>
          <a:bodyPr vert="horz" lIns="91435" tIns="45718" rIns="91435" bIns="45718"/>
          <a:lstStyle>
            <a:lvl1pPr algn="ctr">
              <a:defRPr sz="6400" i="0">
                <a:solidFill>
                  <a:schemeClr val="bg2">
                    <a:lumMod val="50000"/>
                  </a:schemeClr>
                </a:solidFill>
                <a:latin typeface="Arial"/>
                <a:cs typeface="Arial"/>
              </a:defRPr>
            </a:lvl1pPr>
          </a:lstStyle>
          <a:p>
            <a:pPr lvl="0"/>
            <a:r>
              <a:rPr lang="en-US" dirty="0" smtClean="0"/>
              <a:t>of importance</a:t>
            </a:r>
          </a:p>
        </p:txBody>
      </p:sp>
    </p:spTree>
    <p:extLst>
      <p:ext uri="{BB962C8B-B14F-4D97-AF65-F5344CB8AC3E}">
        <p14:creationId xmlns:p14="http://schemas.microsoft.com/office/powerpoint/2010/main" val="4055902587"/>
      </p:ext>
    </p:extLst>
  </p:cSld>
  <p:clrMapOvr>
    <a:masterClrMapping/>
  </p:clrMapOvr>
  <p:transition xmlns:p14="http://schemas.microsoft.com/office/powerpoint/2010/mai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 Point Blue Image ">
    <p:spTree>
      <p:nvGrpSpPr>
        <p:cNvPr id="1" name=""/>
        <p:cNvGrpSpPr/>
        <p:nvPr/>
      </p:nvGrpSpPr>
      <p:grpSpPr>
        <a:xfrm>
          <a:off x="0" y="0"/>
          <a:ext cx="0" cy="0"/>
          <a:chOff x="0" y="0"/>
          <a:chExt cx="0" cy="0"/>
        </a:xfrm>
      </p:grpSpPr>
      <p:sp>
        <p:nvSpPr>
          <p:cNvPr id="5" name="Picture Placeholder 3"/>
          <p:cNvSpPr>
            <a:spLocks noGrp="1"/>
          </p:cNvSpPr>
          <p:nvPr>
            <p:ph type="pic" sz="quarter" idx="15"/>
          </p:nvPr>
        </p:nvSpPr>
        <p:spPr>
          <a:xfrm>
            <a:off x="0" y="0"/>
            <a:ext cx="13004800" cy="9753600"/>
          </a:xfrm>
          <a:prstGeom prst="rect">
            <a:avLst/>
          </a:prstGeom>
          <a:solidFill>
            <a:schemeClr val="tx2"/>
          </a:solidFill>
        </p:spPr>
        <p:txBody>
          <a:bodyPr vert="horz" lIns="91435" tIns="45718" rIns="91435" bIns="45718"/>
          <a:lstStyle>
            <a:lvl1pPr>
              <a:defRPr>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3" name="Text Placeholder 2"/>
          <p:cNvSpPr>
            <a:spLocks noGrp="1"/>
          </p:cNvSpPr>
          <p:nvPr>
            <p:ph type="body" sz="quarter" idx="16" hasCustomPrompt="1"/>
          </p:nvPr>
        </p:nvSpPr>
        <p:spPr>
          <a:xfrm>
            <a:off x="2387600" y="609600"/>
            <a:ext cx="8229601" cy="8229601"/>
          </a:xfrm>
          <a:prstGeom prst="ellipse">
            <a:avLst/>
          </a:prstGeom>
          <a:solidFill>
            <a:srgbClr val="FF6E00">
              <a:alpha val="64000"/>
            </a:srgbClr>
          </a:solidFill>
        </p:spPr>
        <p:txBody>
          <a:bodyPr vert="horz" lIns="91435" tIns="45718" rIns="91435" bIns="45718"/>
          <a:lstStyle>
            <a:lvl1pPr>
              <a:defRPr>
                <a:latin typeface="Arial"/>
                <a:cs typeface="Arial"/>
              </a:defRPr>
            </a:lvl1pPr>
            <a:lvl2pPr>
              <a:defRPr>
                <a:latin typeface="Rockwell"/>
                <a:cs typeface="Rockwell"/>
              </a:defRPr>
            </a:lvl2pPr>
            <a:lvl3pPr>
              <a:defRPr>
                <a:latin typeface="Rockwell"/>
                <a:cs typeface="Rockwell"/>
              </a:defRPr>
            </a:lvl3pPr>
            <a:lvl4pPr>
              <a:defRPr>
                <a:latin typeface="Rockwell"/>
                <a:cs typeface="Rockwell"/>
              </a:defRPr>
            </a:lvl4pPr>
            <a:lvl5pPr>
              <a:defRPr>
                <a:latin typeface="Rockwell"/>
                <a:cs typeface="Rockwell"/>
              </a:defRPr>
            </a:lvl5pPr>
          </a:lstStyle>
          <a:p>
            <a:pPr lvl="0"/>
            <a:r>
              <a:rPr lang="en-US" dirty="0" smtClean="0"/>
              <a:t> </a:t>
            </a:r>
            <a:endParaRPr lang="en-US" dirty="0"/>
          </a:p>
        </p:txBody>
      </p:sp>
      <p:sp>
        <p:nvSpPr>
          <p:cNvPr id="8" name="Text Placeholder 13"/>
          <p:cNvSpPr>
            <a:spLocks noGrp="1"/>
          </p:cNvSpPr>
          <p:nvPr>
            <p:ph type="body" sz="quarter" idx="13" hasCustomPrompt="1"/>
          </p:nvPr>
        </p:nvSpPr>
        <p:spPr>
          <a:xfrm>
            <a:off x="0" y="3124201"/>
            <a:ext cx="13004800" cy="3276599"/>
          </a:xfrm>
          <a:prstGeom prst="rect">
            <a:avLst/>
          </a:prstGeom>
          <a:noFill/>
        </p:spPr>
        <p:txBody>
          <a:bodyPr vert="horz" lIns="91435" tIns="45718" rIns="91435" bIns="45718"/>
          <a:lstStyle>
            <a:lvl1pPr algn="ctr">
              <a:defRPr sz="18100" i="0">
                <a:solidFill>
                  <a:srgbClr val="FFFFFF"/>
                </a:solidFill>
                <a:latin typeface="Arial"/>
                <a:cs typeface="Arial"/>
              </a:defRPr>
            </a:lvl1pPr>
          </a:lstStyle>
          <a:p>
            <a:pPr lvl="0"/>
            <a:r>
              <a:rPr lang="en-US" dirty="0" smtClean="0"/>
              <a:t>POINT</a:t>
            </a:r>
            <a:endParaRPr lang="en-US" dirty="0"/>
          </a:p>
        </p:txBody>
      </p:sp>
      <p:sp>
        <p:nvSpPr>
          <p:cNvPr id="9" name="Text Placeholder 9"/>
          <p:cNvSpPr>
            <a:spLocks noGrp="1"/>
          </p:cNvSpPr>
          <p:nvPr>
            <p:ph type="body" sz="quarter" idx="10" hasCustomPrompt="1"/>
          </p:nvPr>
        </p:nvSpPr>
        <p:spPr>
          <a:xfrm>
            <a:off x="3378200" y="2590800"/>
            <a:ext cx="6172200" cy="1447799"/>
          </a:xfrm>
          <a:prstGeom prst="rect">
            <a:avLst/>
          </a:prstGeom>
        </p:spPr>
        <p:txBody>
          <a:bodyPr vert="horz" lIns="91435" tIns="45718" rIns="91435" bIns="45718"/>
          <a:lstStyle>
            <a:lvl1pPr algn="ctr">
              <a:defRPr sz="6400" i="0">
                <a:solidFill>
                  <a:srgbClr val="FFFFFF"/>
                </a:solidFill>
                <a:latin typeface="Arial"/>
                <a:cs typeface="Arial"/>
              </a:defRPr>
            </a:lvl1pPr>
          </a:lstStyle>
          <a:p>
            <a:pPr lvl="0"/>
            <a:r>
              <a:rPr lang="en-US" dirty="0" smtClean="0"/>
              <a:t>To highlight a</a:t>
            </a:r>
          </a:p>
        </p:txBody>
      </p:sp>
      <p:sp>
        <p:nvSpPr>
          <p:cNvPr id="10" name="Text Placeholder 9"/>
          <p:cNvSpPr>
            <a:spLocks noGrp="1"/>
          </p:cNvSpPr>
          <p:nvPr>
            <p:ph type="body" sz="quarter" idx="14" hasCustomPrompt="1"/>
          </p:nvPr>
        </p:nvSpPr>
        <p:spPr>
          <a:xfrm>
            <a:off x="3378200" y="5638800"/>
            <a:ext cx="6172200" cy="1447799"/>
          </a:xfrm>
          <a:prstGeom prst="rect">
            <a:avLst/>
          </a:prstGeom>
        </p:spPr>
        <p:txBody>
          <a:bodyPr vert="horz" lIns="91435" tIns="45718" rIns="91435" bIns="45718"/>
          <a:lstStyle>
            <a:lvl1pPr algn="ctr">
              <a:defRPr sz="6400" i="0">
                <a:solidFill>
                  <a:srgbClr val="FFFFFF"/>
                </a:solidFill>
                <a:latin typeface="Arial"/>
                <a:cs typeface="Arial"/>
              </a:defRPr>
            </a:lvl1pPr>
          </a:lstStyle>
          <a:p>
            <a:pPr lvl="0"/>
            <a:r>
              <a:rPr lang="en-US" dirty="0" smtClean="0"/>
              <a:t>of importance</a:t>
            </a:r>
          </a:p>
        </p:txBody>
      </p:sp>
    </p:spTree>
    <p:extLst>
      <p:ext uri="{BB962C8B-B14F-4D97-AF65-F5344CB8AC3E}">
        <p14:creationId xmlns:p14="http://schemas.microsoft.com/office/powerpoint/2010/main" val="4055902587"/>
      </p:ext>
    </p:extLst>
  </p:cSld>
  <p:clrMapOvr>
    <a:masterClrMapping/>
  </p:clrMapOvr>
  <p:transition xmlns:p14="http://schemas.microsoft.com/office/powerpoint/2010/mai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Blu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942" y="609600"/>
            <a:ext cx="13004800" cy="1438276"/>
          </a:xfrm>
          <a:prstGeom prst="rect">
            <a:avLst/>
          </a:prstGeom>
          <a:solidFill>
            <a:srgbClr val="FFFFFF"/>
          </a:solidFill>
        </p:spPr>
        <p:txBody>
          <a:bodyPr vert="horz" lIns="91435" tIns="45718" rIns="91435" bIns="45718"/>
          <a:lstStyle>
            <a:lvl1pPr>
              <a:defRPr sz="8000">
                <a:solidFill>
                  <a:schemeClr val="bg2">
                    <a:lumMod val="50000"/>
                  </a:schemeClr>
                </a:solidFill>
                <a:latin typeface="Arial"/>
                <a:cs typeface="Arial"/>
              </a:defRPr>
            </a:lvl1pPr>
          </a:lstStyle>
          <a:p>
            <a:r>
              <a:rPr lang="en-US" dirty="0" smtClean="0"/>
              <a:t>TITLE TEXT</a:t>
            </a:r>
            <a:endParaRPr lang="en-US" dirty="0"/>
          </a:p>
        </p:txBody>
      </p:sp>
      <p:sp>
        <p:nvSpPr>
          <p:cNvPr id="4" name="Text Placeholder 8"/>
          <p:cNvSpPr>
            <a:spLocks noGrp="1"/>
          </p:cNvSpPr>
          <p:nvPr>
            <p:ph type="body" sz="quarter" idx="12" hasCustomPrompt="1"/>
          </p:nvPr>
        </p:nvSpPr>
        <p:spPr>
          <a:xfrm>
            <a:off x="2006601" y="5219701"/>
            <a:ext cx="9144000" cy="1143000"/>
          </a:xfrm>
          <a:prstGeom prst="rect">
            <a:avLst/>
          </a:prstGeom>
        </p:spPr>
        <p:txBody>
          <a:bodyPr vert="horz" lIns="91435" tIns="45718" rIns="91435" bIns="45718"/>
          <a:lstStyle>
            <a:lvl1pPr algn="ctr">
              <a:defRPr sz="6500" i="0" baseline="0">
                <a:solidFill>
                  <a:srgbClr val="FFFFFF"/>
                </a:solidFill>
                <a:latin typeface="Arial"/>
                <a:cs typeface="Arial"/>
              </a:defRPr>
            </a:lvl1pPr>
          </a:lstStyle>
          <a:p>
            <a:pPr lvl="0"/>
            <a:r>
              <a:rPr lang="en-US" dirty="0" smtClean="0"/>
              <a:t>POINT TWO</a:t>
            </a:r>
          </a:p>
        </p:txBody>
      </p:sp>
      <p:sp>
        <p:nvSpPr>
          <p:cNvPr id="7" name="Text Placeholder 8"/>
          <p:cNvSpPr>
            <a:spLocks noGrp="1"/>
          </p:cNvSpPr>
          <p:nvPr>
            <p:ph type="body" sz="quarter" idx="13" hasCustomPrompt="1"/>
          </p:nvPr>
        </p:nvSpPr>
        <p:spPr>
          <a:xfrm>
            <a:off x="2006601" y="3124200"/>
            <a:ext cx="9144000" cy="1143000"/>
          </a:xfrm>
          <a:prstGeom prst="rect">
            <a:avLst/>
          </a:prstGeom>
        </p:spPr>
        <p:txBody>
          <a:bodyPr vert="horz" lIns="91435" tIns="45718" rIns="91435" bIns="45718"/>
          <a:lstStyle>
            <a:lvl1pPr algn="ctr">
              <a:defRPr sz="6500" i="0" baseline="0">
                <a:solidFill>
                  <a:srgbClr val="FFFFFF"/>
                </a:solidFill>
                <a:latin typeface="Arial"/>
                <a:cs typeface="Arial"/>
              </a:defRPr>
            </a:lvl1pPr>
          </a:lstStyle>
          <a:p>
            <a:pPr lvl="0"/>
            <a:r>
              <a:rPr lang="en-US" dirty="0" smtClean="0"/>
              <a:t>POINT ONE</a:t>
            </a:r>
          </a:p>
        </p:txBody>
      </p:sp>
      <p:sp>
        <p:nvSpPr>
          <p:cNvPr id="8" name="Text Placeholder 8"/>
          <p:cNvSpPr>
            <a:spLocks noGrp="1"/>
          </p:cNvSpPr>
          <p:nvPr>
            <p:ph type="body" sz="quarter" idx="14" hasCustomPrompt="1"/>
          </p:nvPr>
        </p:nvSpPr>
        <p:spPr>
          <a:xfrm>
            <a:off x="2006601" y="7315200"/>
            <a:ext cx="9144000" cy="1143000"/>
          </a:xfrm>
          <a:prstGeom prst="rect">
            <a:avLst/>
          </a:prstGeom>
        </p:spPr>
        <p:txBody>
          <a:bodyPr vert="horz" lIns="91435" tIns="45718" rIns="91435" bIns="45718"/>
          <a:lstStyle>
            <a:lvl1pPr algn="ctr">
              <a:defRPr sz="6500" i="0" baseline="0">
                <a:solidFill>
                  <a:srgbClr val="FFFFFF"/>
                </a:solidFill>
                <a:latin typeface="Arial"/>
                <a:cs typeface="Arial"/>
              </a:defRPr>
            </a:lvl1pPr>
          </a:lstStyle>
          <a:p>
            <a:pPr lvl="0"/>
            <a:r>
              <a:rPr lang="en-US" dirty="0" smtClean="0"/>
              <a:t>POINT THREE</a:t>
            </a:r>
          </a:p>
        </p:txBody>
      </p:sp>
    </p:spTree>
    <p:extLst>
      <p:ext uri="{BB962C8B-B14F-4D97-AF65-F5344CB8AC3E}">
        <p14:creationId xmlns:p14="http://schemas.microsoft.com/office/powerpoint/2010/main" val="3711194699"/>
      </p:ext>
    </p:extLst>
  </p:cSld>
  <p:clrMapOvr>
    <a:masterClrMapping/>
  </p:clrMapOvr>
  <p:transition xmlns:p14="http://schemas.microsoft.com/office/powerpoint/2010/mai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Squared">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0" y="609600"/>
            <a:ext cx="13012742" cy="1438276"/>
          </a:xfrm>
          <a:prstGeom prst="rect">
            <a:avLst/>
          </a:prstGeom>
          <a:solidFill>
            <a:srgbClr val="FF6E00"/>
          </a:solidFill>
          <a:effectLst>
            <a:outerShdw blurRad="50800" dist="38100" dir="2700000" algn="tl" rotWithShape="0">
              <a:prstClr val="black">
                <a:alpha val="40000"/>
              </a:prstClr>
            </a:outerShdw>
          </a:effectLst>
        </p:spPr>
        <p:txBody>
          <a:bodyPr vert="horz" lIns="91435" tIns="45718" rIns="91435" bIns="45718"/>
          <a:lstStyle>
            <a:lvl1pPr>
              <a:defRPr sz="8000" b="0">
                <a:solidFill>
                  <a:srgbClr val="FFFFFF"/>
                </a:solidFill>
                <a:latin typeface="Arial"/>
                <a:cs typeface="Arial"/>
              </a:defRPr>
            </a:lvl1pPr>
          </a:lstStyle>
          <a:p>
            <a:r>
              <a:rPr lang="en-US" dirty="0" smtClean="0"/>
              <a:t>TITLE TEXT</a:t>
            </a:r>
            <a:endParaRPr lang="en-US" dirty="0"/>
          </a:p>
        </p:txBody>
      </p:sp>
      <p:sp>
        <p:nvSpPr>
          <p:cNvPr id="10" name="Text Placeholder 8"/>
          <p:cNvSpPr>
            <a:spLocks noGrp="1"/>
          </p:cNvSpPr>
          <p:nvPr>
            <p:ph type="body" sz="quarter" idx="12" hasCustomPrompt="1"/>
          </p:nvPr>
        </p:nvSpPr>
        <p:spPr>
          <a:xfrm>
            <a:off x="2006601" y="5219701"/>
            <a:ext cx="9144000" cy="1143000"/>
          </a:xfrm>
          <a:prstGeom prst="rect">
            <a:avLst/>
          </a:prstGeom>
        </p:spPr>
        <p:txBody>
          <a:bodyPr vert="horz" lIns="91435" tIns="45718" rIns="91435" bIns="45718"/>
          <a:lstStyle>
            <a:lvl1pPr algn="ctr">
              <a:defRPr sz="6500" b="1" i="0" baseline="0">
                <a:solidFill>
                  <a:srgbClr val="404040"/>
                </a:solidFill>
                <a:latin typeface="Arial"/>
                <a:cs typeface="Arial"/>
              </a:defRPr>
            </a:lvl1pPr>
          </a:lstStyle>
          <a:p>
            <a:pPr lvl="0"/>
            <a:r>
              <a:rPr lang="en-US" dirty="0" smtClean="0"/>
              <a:t>POINT TWO</a:t>
            </a:r>
          </a:p>
        </p:txBody>
      </p:sp>
      <p:sp>
        <p:nvSpPr>
          <p:cNvPr id="11" name="Text Placeholder 8"/>
          <p:cNvSpPr>
            <a:spLocks noGrp="1"/>
          </p:cNvSpPr>
          <p:nvPr>
            <p:ph type="body" sz="quarter" idx="13" hasCustomPrompt="1"/>
          </p:nvPr>
        </p:nvSpPr>
        <p:spPr>
          <a:xfrm>
            <a:off x="2006601" y="3124200"/>
            <a:ext cx="9144000" cy="1143000"/>
          </a:xfrm>
          <a:prstGeom prst="rect">
            <a:avLst/>
          </a:prstGeom>
        </p:spPr>
        <p:txBody>
          <a:bodyPr vert="horz" lIns="91435" tIns="45718" rIns="91435" bIns="45718"/>
          <a:lstStyle>
            <a:lvl1pPr algn="ctr">
              <a:defRPr sz="6500" b="1" i="0" baseline="0">
                <a:solidFill>
                  <a:srgbClr val="404040"/>
                </a:solidFill>
                <a:latin typeface="Arial"/>
                <a:cs typeface="Arial"/>
              </a:defRPr>
            </a:lvl1pPr>
          </a:lstStyle>
          <a:p>
            <a:pPr lvl="0"/>
            <a:r>
              <a:rPr lang="en-US" dirty="0" smtClean="0"/>
              <a:t>POINT ONE</a:t>
            </a:r>
          </a:p>
        </p:txBody>
      </p:sp>
      <p:sp>
        <p:nvSpPr>
          <p:cNvPr id="12" name="Text Placeholder 8"/>
          <p:cNvSpPr>
            <a:spLocks noGrp="1"/>
          </p:cNvSpPr>
          <p:nvPr>
            <p:ph type="body" sz="quarter" idx="14" hasCustomPrompt="1"/>
          </p:nvPr>
        </p:nvSpPr>
        <p:spPr>
          <a:xfrm>
            <a:off x="2006601" y="7315200"/>
            <a:ext cx="9144000" cy="1143000"/>
          </a:xfrm>
          <a:prstGeom prst="rect">
            <a:avLst/>
          </a:prstGeom>
        </p:spPr>
        <p:txBody>
          <a:bodyPr vert="horz" lIns="91435" tIns="45718" rIns="91435" bIns="45718"/>
          <a:lstStyle>
            <a:lvl1pPr algn="ctr">
              <a:defRPr sz="6500" b="1" i="0" baseline="0">
                <a:solidFill>
                  <a:srgbClr val="404040"/>
                </a:solidFill>
                <a:latin typeface="Arial"/>
                <a:cs typeface="Arial"/>
              </a:defRPr>
            </a:lvl1pPr>
          </a:lstStyle>
          <a:p>
            <a:pPr lvl="0"/>
            <a:r>
              <a:rPr lang="en-US" dirty="0" smtClean="0"/>
              <a:t>POINT THREE</a:t>
            </a:r>
          </a:p>
        </p:txBody>
      </p:sp>
    </p:spTree>
    <p:extLst>
      <p:ext uri="{BB962C8B-B14F-4D97-AF65-F5344CB8AC3E}">
        <p14:creationId xmlns:p14="http://schemas.microsoft.com/office/powerpoint/2010/main" val="3939318947"/>
      </p:ext>
    </p:extLst>
  </p:cSld>
  <p:clrMapOvr>
    <a:masterClrMapping/>
  </p:clrMapOvr>
  <p:transition xmlns:p14="http://schemas.microsoft.com/office/powerpoint/2010/mai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ouble Message ">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bwMode="auto">
          <a:xfrm>
            <a:off x="6426200" y="0"/>
            <a:ext cx="6578600" cy="9753600"/>
          </a:xfrm>
          <a:prstGeom prst="rect">
            <a:avLst/>
          </a:prstGeom>
          <a:solidFill>
            <a:schemeClr val="bg2">
              <a:lumMod val="75000"/>
            </a:schemeClr>
          </a:solidFill>
          <a:ln w="25400" cap="flat" cmpd="sng" algn="ctr">
            <a:solidFill>
              <a:srgbClr val="063154"/>
            </a:solidFill>
            <a:prstDash val="solid"/>
            <a:round/>
            <a:headEnd type="none" w="med" len="med"/>
            <a:tailEnd type="none" w="med" len="med"/>
          </a:ln>
          <a:effectLst/>
          <a:extLst/>
        </p:spPr>
        <p:txBody>
          <a:bodyPr vert="horz" wrap="square" lIns="91435" tIns="45718" rIns="91435" bIns="45718" numCol="1" rtlCol="0" anchor="t" anchorCtr="0" compatLnSpc="1">
            <a:prstTxWarp prst="textNoShape">
              <a:avLst/>
            </a:prstTxWarp>
          </a:bodyPr>
          <a:lstStyle/>
          <a:p>
            <a:pPr marL="0" marR="0" indent="0" algn="ctr" defTabSz="914354" rtl="0" eaLnBrk="1" fontAlgn="base" latinLnBrk="0" hangingPunct="1">
              <a:lnSpc>
                <a:spcPct val="100000"/>
              </a:lnSpc>
              <a:spcBef>
                <a:spcPct val="0"/>
              </a:spcBef>
              <a:spcAft>
                <a:spcPct val="0"/>
              </a:spcAft>
              <a:buClrTx/>
              <a:buSzTx/>
              <a:buFontTx/>
              <a:buNone/>
              <a:tabLst/>
            </a:pPr>
            <a:endParaRPr kumimoji="0" lang="en-US" sz="58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9" name="Text Placeholder 8"/>
          <p:cNvSpPr>
            <a:spLocks noGrp="1"/>
          </p:cNvSpPr>
          <p:nvPr>
            <p:ph type="body" sz="quarter" idx="11" hasCustomPrompt="1"/>
          </p:nvPr>
        </p:nvSpPr>
        <p:spPr>
          <a:xfrm>
            <a:off x="7569200" y="3124200"/>
            <a:ext cx="4572001" cy="990601"/>
          </a:xfrm>
          <a:prstGeom prst="rect">
            <a:avLst/>
          </a:prstGeom>
        </p:spPr>
        <p:txBody>
          <a:bodyPr vert="horz" lIns="91435" tIns="45718" rIns="91435" bIns="45718"/>
          <a:lstStyle>
            <a:lvl1pPr algn="ctr">
              <a:defRPr sz="4400" i="0" baseline="0">
                <a:solidFill>
                  <a:srgbClr val="FF6E00"/>
                </a:solidFill>
                <a:latin typeface="Arial"/>
                <a:cs typeface="Arial"/>
              </a:defRPr>
            </a:lvl1pPr>
          </a:lstStyle>
          <a:p>
            <a:pPr lvl="0"/>
            <a:r>
              <a:rPr lang="en-US" dirty="0" smtClean="0"/>
              <a:t>Your Important</a:t>
            </a:r>
          </a:p>
        </p:txBody>
      </p:sp>
      <p:sp>
        <p:nvSpPr>
          <p:cNvPr id="10" name="Text Placeholder 8"/>
          <p:cNvSpPr>
            <a:spLocks noGrp="1"/>
          </p:cNvSpPr>
          <p:nvPr>
            <p:ph type="body" sz="quarter" idx="12" hasCustomPrompt="1"/>
          </p:nvPr>
        </p:nvSpPr>
        <p:spPr>
          <a:xfrm>
            <a:off x="7493001" y="4191000"/>
            <a:ext cx="4724400" cy="1371600"/>
          </a:xfrm>
          <a:prstGeom prst="rect">
            <a:avLst/>
          </a:prstGeom>
        </p:spPr>
        <p:txBody>
          <a:bodyPr vert="horz" lIns="91435" tIns="45718" rIns="91435" bIns="45718"/>
          <a:lstStyle>
            <a:lvl1pPr algn="ctr">
              <a:defRPr sz="7000" i="0" baseline="0">
                <a:solidFill>
                  <a:schemeClr val="bg1"/>
                </a:solidFill>
                <a:latin typeface="Arial"/>
                <a:cs typeface="Arial"/>
              </a:defRPr>
            </a:lvl1pPr>
          </a:lstStyle>
          <a:p>
            <a:pPr lvl="0"/>
            <a:r>
              <a:rPr lang="en-US" dirty="0" smtClean="0"/>
              <a:t>MESSAGE</a:t>
            </a:r>
          </a:p>
        </p:txBody>
      </p:sp>
      <p:sp>
        <p:nvSpPr>
          <p:cNvPr id="6" name="Text Placeholder 8"/>
          <p:cNvSpPr>
            <a:spLocks noGrp="1"/>
          </p:cNvSpPr>
          <p:nvPr>
            <p:ph type="body" sz="quarter" idx="13" hasCustomPrompt="1"/>
          </p:nvPr>
        </p:nvSpPr>
        <p:spPr>
          <a:xfrm>
            <a:off x="939800" y="3124200"/>
            <a:ext cx="4572001" cy="990601"/>
          </a:xfrm>
          <a:prstGeom prst="rect">
            <a:avLst/>
          </a:prstGeom>
        </p:spPr>
        <p:txBody>
          <a:bodyPr vert="horz" lIns="91435" tIns="45718" rIns="91435" bIns="45718"/>
          <a:lstStyle>
            <a:lvl1pPr algn="ctr">
              <a:defRPr sz="4400" b="1" i="0" baseline="0">
                <a:solidFill>
                  <a:schemeClr val="bg2">
                    <a:lumMod val="50000"/>
                  </a:schemeClr>
                </a:solidFill>
                <a:latin typeface="Arial"/>
                <a:cs typeface="Arial"/>
              </a:defRPr>
            </a:lvl1pPr>
          </a:lstStyle>
          <a:p>
            <a:pPr lvl="0"/>
            <a:r>
              <a:rPr lang="en-US" dirty="0" smtClean="0"/>
              <a:t>Your Important</a:t>
            </a:r>
          </a:p>
        </p:txBody>
      </p:sp>
      <p:sp>
        <p:nvSpPr>
          <p:cNvPr id="7" name="Text Placeholder 8"/>
          <p:cNvSpPr>
            <a:spLocks noGrp="1"/>
          </p:cNvSpPr>
          <p:nvPr>
            <p:ph type="body" sz="quarter" idx="14" hasCustomPrompt="1"/>
          </p:nvPr>
        </p:nvSpPr>
        <p:spPr>
          <a:xfrm>
            <a:off x="863601" y="4191000"/>
            <a:ext cx="4724400" cy="1371600"/>
          </a:xfrm>
          <a:prstGeom prst="rect">
            <a:avLst/>
          </a:prstGeom>
        </p:spPr>
        <p:txBody>
          <a:bodyPr vert="horz" lIns="91435" tIns="45718" rIns="91435" bIns="45718"/>
          <a:lstStyle>
            <a:lvl1pPr algn="ctr">
              <a:defRPr sz="7000" b="1" i="0" baseline="0">
                <a:solidFill>
                  <a:schemeClr val="bg2">
                    <a:lumMod val="50000"/>
                  </a:schemeClr>
                </a:solidFill>
                <a:latin typeface="Arial"/>
                <a:cs typeface="Arial"/>
              </a:defRPr>
            </a:lvl1pPr>
          </a:lstStyle>
          <a:p>
            <a:pPr lvl="0"/>
            <a:r>
              <a:rPr lang="en-US" dirty="0" smtClean="0"/>
              <a:t>MESSAGE</a:t>
            </a:r>
          </a:p>
        </p:txBody>
      </p:sp>
    </p:spTree>
    <p:extLst>
      <p:ext uri="{BB962C8B-B14F-4D97-AF65-F5344CB8AC3E}">
        <p14:creationId xmlns:p14="http://schemas.microsoft.com/office/powerpoint/2010/main" val="2981550867"/>
      </p:ext>
    </p:extLst>
  </p:cSld>
  <p:clrMapOvr>
    <a:masterClrMapping/>
  </p:clrMapOvr>
  <p:transition xmlns:p14="http://schemas.microsoft.com/office/powerpoint/2010/mai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ouble Message Alt">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9" name="Rectangle 8"/>
          <p:cNvSpPr/>
          <p:nvPr userDrawn="1"/>
        </p:nvSpPr>
        <p:spPr bwMode="auto">
          <a:xfrm>
            <a:off x="-33869" y="0"/>
            <a:ext cx="6583680" cy="9753600"/>
          </a:xfrm>
          <a:prstGeom prst="rect">
            <a:avLst/>
          </a:prstGeom>
          <a:solidFill>
            <a:srgbClr val="606060"/>
          </a:solidFill>
          <a:ln w="25400" cap="flat" cmpd="sng" algn="ctr">
            <a:solidFill>
              <a:srgbClr val="063154"/>
            </a:solidFill>
            <a:prstDash val="solid"/>
            <a:round/>
            <a:headEnd type="none" w="med" len="med"/>
            <a:tailEnd type="none" w="med" len="med"/>
          </a:ln>
          <a:effectLst/>
          <a:extLst/>
        </p:spPr>
        <p:txBody>
          <a:bodyPr vert="horz" wrap="square" lIns="91435" tIns="45718" rIns="91435" bIns="45718" numCol="1" rtlCol="0" anchor="t" anchorCtr="0" compatLnSpc="1">
            <a:prstTxWarp prst="textNoShape">
              <a:avLst/>
            </a:prstTxWarp>
          </a:bodyPr>
          <a:lstStyle/>
          <a:p>
            <a:pPr marL="0" marR="0" indent="0" algn="ctr" defTabSz="914354" rtl="0" eaLnBrk="1" fontAlgn="base" latinLnBrk="0" hangingPunct="1">
              <a:lnSpc>
                <a:spcPct val="100000"/>
              </a:lnSpc>
              <a:spcBef>
                <a:spcPct val="0"/>
              </a:spcBef>
              <a:spcAft>
                <a:spcPct val="0"/>
              </a:spcAft>
              <a:buClrTx/>
              <a:buSzTx/>
              <a:buFontTx/>
              <a:buNone/>
              <a:tabLst/>
            </a:pPr>
            <a:endParaRPr kumimoji="0" lang="en-US" sz="58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6" name="Text Placeholder 8"/>
          <p:cNvSpPr>
            <a:spLocks noGrp="1"/>
          </p:cNvSpPr>
          <p:nvPr>
            <p:ph type="body" sz="quarter" idx="13" hasCustomPrompt="1"/>
          </p:nvPr>
        </p:nvSpPr>
        <p:spPr>
          <a:xfrm>
            <a:off x="7416799" y="3149770"/>
            <a:ext cx="4572001" cy="990601"/>
          </a:xfrm>
          <a:prstGeom prst="rect">
            <a:avLst/>
          </a:prstGeom>
        </p:spPr>
        <p:txBody>
          <a:bodyPr vert="horz" lIns="91435" tIns="45718" rIns="91435" bIns="45718"/>
          <a:lstStyle>
            <a:lvl1pPr algn="ctr">
              <a:defRPr sz="4400" b="1" i="0" baseline="0">
                <a:solidFill>
                  <a:schemeClr val="bg2">
                    <a:lumMod val="50000"/>
                  </a:schemeClr>
                </a:solidFill>
                <a:latin typeface="Arial"/>
                <a:cs typeface="Arial"/>
              </a:defRPr>
            </a:lvl1pPr>
          </a:lstStyle>
          <a:p>
            <a:pPr lvl="0"/>
            <a:r>
              <a:rPr lang="en-US" dirty="0" smtClean="0"/>
              <a:t>Your Important</a:t>
            </a:r>
          </a:p>
        </p:txBody>
      </p:sp>
      <p:sp>
        <p:nvSpPr>
          <p:cNvPr id="7" name="Text Placeholder 8"/>
          <p:cNvSpPr>
            <a:spLocks noGrp="1"/>
          </p:cNvSpPr>
          <p:nvPr>
            <p:ph type="body" sz="quarter" idx="14" hasCustomPrompt="1"/>
          </p:nvPr>
        </p:nvSpPr>
        <p:spPr>
          <a:xfrm>
            <a:off x="7340600" y="4216570"/>
            <a:ext cx="4724400" cy="1371600"/>
          </a:xfrm>
          <a:prstGeom prst="rect">
            <a:avLst/>
          </a:prstGeom>
        </p:spPr>
        <p:txBody>
          <a:bodyPr vert="horz" lIns="91435" tIns="45718" rIns="91435" bIns="45718"/>
          <a:lstStyle>
            <a:lvl1pPr algn="ctr">
              <a:defRPr sz="7000" b="1" i="0" baseline="0">
                <a:solidFill>
                  <a:schemeClr val="bg2">
                    <a:lumMod val="50000"/>
                  </a:schemeClr>
                </a:solidFill>
                <a:latin typeface="Arial"/>
                <a:cs typeface="Arial"/>
              </a:defRPr>
            </a:lvl1pPr>
          </a:lstStyle>
          <a:p>
            <a:pPr lvl="0"/>
            <a:r>
              <a:rPr lang="en-US" dirty="0" smtClean="0"/>
              <a:t>MESSAGE</a:t>
            </a:r>
          </a:p>
        </p:txBody>
      </p:sp>
      <p:sp>
        <p:nvSpPr>
          <p:cNvPr id="8" name="Text Placeholder 8"/>
          <p:cNvSpPr>
            <a:spLocks noGrp="1"/>
          </p:cNvSpPr>
          <p:nvPr>
            <p:ph type="body" sz="quarter" idx="15" hasCustomPrompt="1"/>
          </p:nvPr>
        </p:nvSpPr>
        <p:spPr>
          <a:xfrm>
            <a:off x="863600" y="3124200"/>
            <a:ext cx="4572001" cy="990601"/>
          </a:xfrm>
          <a:prstGeom prst="rect">
            <a:avLst/>
          </a:prstGeom>
        </p:spPr>
        <p:txBody>
          <a:bodyPr vert="horz" lIns="91435" tIns="45718" rIns="91435" bIns="45718"/>
          <a:lstStyle>
            <a:lvl1pPr algn="ctr">
              <a:defRPr sz="4400" i="0" baseline="0">
                <a:solidFill>
                  <a:srgbClr val="FFFFFF"/>
                </a:solidFill>
                <a:latin typeface="Arial"/>
                <a:cs typeface="Arial"/>
              </a:defRPr>
            </a:lvl1pPr>
          </a:lstStyle>
          <a:p>
            <a:pPr lvl="0"/>
            <a:r>
              <a:rPr lang="en-US" dirty="0" smtClean="0"/>
              <a:t>Your Important</a:t>
            </a:r>
          </a:p>
        </p:txBody>
      </p:sp>
      <p:sp>
        <p:nvSpPr>
          <p:cNvPr id="11" name="Text Placeholder 8"/>
          <p:cNvSpPr>
            <a:spLocks noGrp="1"/>
          </p:cNvSpPr>
          <p:nvPr>
            <p:ph type="body" sz="quarter" idx="16" hasCustomPrompt="1"/>
          </p:nvPr>
        </p:nvSpPr>
        <p:spPr>
          <a:xfrm>
            <a:off x="787401" y="4191000"/>
            <a:ext cx="4724400" cy="1371600"/>
          </a:xfrm>
          <a:prstGeom prst="rect">
            <a:avLst/>
          </a:prstGeom>
        </p:spPr>
        <p:txBody>
          <a:bodyPr vert="horz" lIns="91435" tIns="45718" rIns="91435" bIns="45718"/>
          <a:lstStyle>
            <a:lvl1pPr algn="ctr">
              <a:defRPr sz="7000" i="0" baseline="0">
                <a:solidFill>
                  <a:srgbClr val="FFFFFF"/>
                </a:solidFill>
                <a:latin typeface="Arial"/>
                <a:cs typeface="Arial"/>
              </a:defRPr>
            </a:lvl1pPr>
          </a:lstStyle>
          <a:p>
            <a:pPr lvl="0"/>
            <a:r>
              <a:rPr lang="en-US" dirty="0" smtClean="0"/>
              <a:t>MESSAGE</a:t>
            </a:r>
          </a:p>
        </p:txBody>
      </p:sp>
    </p:spTree>
    <p:extLst>
      <p:ext uri="{BB962C8B-B14F-4D97-AF65-F5344CB8AC3E}">
        <p14:creationId xmlns:p14="http://schemas.microsoft.com/office/powerpoint/2010/main" val="690305335"/>
      </p:ext>
    </p:extLst>
  </p:cSld>
  <p:clrMapOvr>
    <a:masterClrMapping/>
  </p:clrMapOvr>
  <p:transition xmlns:p14="http://schemas.microsoft.com/office/powerpoint/2010/mai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mage - Just On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0"/>
            <a:ext cx="13004800" cy="9753600"/>
          </a:xfrm>
          <a:prstGeom prst="rect">
            <a:avLst/>
          </a:prstGeom>
          <a:solidFill>
            <a:srgbClr val="FFFFFF"/>
          </a:solidFill>
        </p:spPr>
        <p:txBody>
          <a:bodyPr vert="horz" lIns="91435" tIns="45718" rIns="91435" bIns="45718"/>
          <a:lstStyle>
            <a:lvl1pPr>
              <a:defRPr sz="48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Tree>
    <p:extLst>
      <p:ext uri="{BB962C8B-B14F-4D97-AF65-F5344CB8AC3E}">
        <p14:creationId xmlns:p14="http://schemas.microsoft.com/office/powerpoint/2010/main" val="3681020197"/>
      </p:ext>
    </p:extLst>
  </p:cSld>
  <p:clrMapOvr>
    <a:masterClrMapping/>
  </p:clrMapOvr>
  <p:transition xmlns:p14="http://schemas.microsoft.com/office/powerpoint/2010/mai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mage - Just One Text">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0"/>
            <a:ext cx="13004800" cy="9753600"/>
          </a:xfrm>
          <a:prstGeom prst="rect">
            <a:avLst/>
          </a:prstGeom>
          <a:solidFill>
            <a:srgbClr val="FFFFFF"/>
          </a:solidFill>
        </p:spPr>
        <p:txBody>
          <a:bodyPr vert="horz" lIns="91435" tIns="45718" rIns="91435" bIns="45718"/>
          <a:lstStyle>
            <a:lvl1pPr>
              <a:defRPr sz="4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3" name="Text Placeholder 8"/>
          <p:cNvSpPr>
            <a:spLocks noGrp="1"/>
          </p:cNvSpPr>
          <p:nvPr>
            <p:ph type="body" sz="quarter" idx="12" hasCustomPrompt="1"/>
          </p:nvPr>
        </p:nvSpPr>
        <p:spPr>
          <a:xfrm>
            <a:off x="0" y="4038600"/>
            <a:ext cx="13004800" cy="1524001"/>
          </a:xfrm>
          <a:prstGeom prst="rect">
            <a:avLst/>
          </a:prstGeom>
          <a:solidFill>
            <a:srgbClr val="606060">
              <a:alpha val="86000"/>
            </a:srgbClr>
          </a:solidFill>
          <a:ln>
            <a:noFill/>
          </a:ln>
        </p:spPr>
        <p:txBody>
          <a:bodyPr vert="horz" lIns="91435" tIns="45718" rIns="91435" bIns="45718"/>
          <a:lstStyle>
            <a:lvl1pPr algn="ctr">
              <a:defRPr sz="8000" b="0" i="0" baseline="0">
                <a:solidFill>
                  <a:srgbClr val="FFFFFF"/>
                </a:solidFill>
                <a:latin typeface="Arial"/>
                <a:cs typeface="Arial"/>
              </a:defRPr>
            </a:lvl1pPr>
          </a:lstStyle>
          <a:p>
            <a:pPr lvl="0"/>
            <a:r>
              <a:rPr lang="en-US" dirty="0" smtClean="0"/>
              <a:t>YOUR MESSAGE</a:t>
            </a:r>
          </a:p>
        </p:txBody>
      </p:sp>
    </p:spTree>
    <p:extLst>
      <p:ext uri="{BB962C8B-B14F-4D97-AF65-F5344CB8AC3E}">
        <p14:creationId xmlns:p14="http://schemas.microsoft.com/office/powerpoint/2010/main" val="3181672398"/>
      </p:ext>
    </p:extLst>
  </p:cSld>
  <p:clrMapOvr>
    <a:masterClrMapping/>
  </p:clrMapOvr>
  <p:transition xmlns:p14="http://schemas.microsoft.com/office/powerpoint/2010/mai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 Just One Text Whit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0"/>
            <a:ext cx="13004800" cy="9753600"/>
          </a:xfrm>
          <a:prstGeom prst="rect">
            <a:avLst/>
          </a:prstGeom>
          <a:solidFill>
            <a:srgbClr val="FFFFFF"/>
          </a:solidFill>
        </p:spPr>
        <p:txBody>
          <a:bodyPr vert="horz" lIns="91435" tIns="45718" rIns="91435" bIns="45718"/>
          <a:lstStyle>
            <a:lvl1pPr>
              <a:defRPr sz="48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5" name="Text Placeholder 8"/>
          <p:cNvSpPr>
            <a:spLocks noGrp="1"/>
          </p:cNvSpPr>
          <p:nvPr>
            <p:ph type="body" sz="quarter" idx="12" hasCustomPrompt="1"/>
          </p:nvPr>
        </p:nvSpPr>
        <p:spPr>
          <a:xfrm>
            <a:off x="0" y="4038600"/>
            <a:ext cx="13004800" cy="1524001"/>
          </a:xfrm>
          <a:prstGeom prst="rect">
            <a:avLst/>
          </a:prstGeom>
          <a:solidFill>
            <a:srgbClr val="FFFFFF">
              <a:alpha val="78000"/>
            </a:srgbClr>
          </a:solidFill>
          <a:ln>
            <a:noFill/>
          </a:ln>
        </p:spPr>
        <p:txBody>
          <a:bodyPr vert="horz" lIns="91435" tIns="45718" rIns="91435" bIns="45718"/>
          <a:lstStyle>
            <a:lvl1pPr algn="ctr">
              <a:defRPr sz="8000" b="1" i="0" baseline="0">
                <a:solidFill>
                  <a:srgbClr val="063154"/>
                </a:solidFill>
                <a:latin typeface="Arial"/>
                <a:cs typeface="Arial"/>
              </a:defRPr>
            </a:lvl1pPr>
          </a:lstStyle>
          <a:p>
            <a:pPr lvl="0"/>
            <a:r>
              <a:rPr lang="en-US" dirty="0" smtClean="0"/>
              <a:t>YOUR MESSAGE</a:t>
            </a:r>
          </a:p>
        </p:txBody>
      </p:sp>
    </p:spTree>
    <p:extLst>
      <p:ext uri="{BB962C8B-B14F-4D97-AF65-F5344CB8AC3E}">
        <p14:creationId xmlns:p14="http://schemas.microsoft.com/office/powerpoint/2010/main" val="602448201"/>
      </p:ext>
    </p:extLst>
  </p:cSld>
  <p:clrMapOvr>
    <a:masterClrMapping/>
  </p:clrMapOvr>
  <p:transition xmlns:p14="http://schemas.microsoft.com/office/powerpoint/2010/mai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mages - A Couple">
    <p:spTree>
      <p:nvGrpSpPr>
        <p:cNvPr id="1" name=""/>
        <p:cNvGrpSpPr/>
        <p:nvPr/>
      </p:nvGrpSpPr>
      <p:grpSpPr>
        <a:xfrm>
          <a:off x="0" y="0"/>
          <a:ext cx="0" cy="0"/>
          <a:chOff x="0" y="0"/>
          <a:chExt cx="0" cy="0"/>
        </a:xfrm>
      </p:grpSpPr>
      <p:sp>
        <p:nvSpPr>
          <p:cNvPr id="5" name="Picture Placeholder 3"/>
          <p:cNvSpPr>
            <a:spLocks noGrp="1"/>
          </p:cNvSpPr>
          <p:nvPr>
            <p:ph type="pic" sz="quarter" idx="13"/>
          </p:nvPr>
        </p:nvSpPr>
        <p:spPr>
          <a:xfrm>
            <a:off x="0" y="0"/>
            <a:ext cx="6502400" cy="9753600"/>
          </a:xfrm>
          <a:prstGeom prst="rect">
            <a:avLst/>
          </a:prstGeom>
          <a:solidFill>
            <a:srgbClr val="FFFFFF"/>
          </a:solidFill>
        </p:spPr>
        <p:txBody>
          <a:bodyPr vert="horz" lIns="91435" tIns="45718" rIns="91435" bIns="45718"/>
          <a:lstStyle>
            <a:lvl1pPr>
              <a:defRPr sz="36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4" name="Picture Placeholder 3"/>
          <p:cNvSpPr>
            <a:spLocks noGrp="1"/>
          </p:cNvSpPr>
          <p:nvPr>
            <p:ph type="pic" sz="quarter" idx="10"/>
          </p:nvPr>
        </p:nvSpPr>
        <p:spPr>
          <a:xfrm>
            <a:off x="6502400" y="0"/>
            <a:ext cx="6502400" cy="9753600"/>
          </a:xfrm>
          <a:prstGeom prst="rect">
            <a:avLst/>
          </a:prstGeom>
          <a:solidFill>
            <a:srgbClr val="FFFFFF"/>
          </a:solidFill>
        </p:spPr>
        <p:txBody>
          <a:bodyPr vert="horz" lIns="91435" tIns="45718" rIns="91435" bIns="45718"/>
          <a:lstStyle>
            <a:lvl1pPr>
              <a:defRPr sz="36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Tree>
    <p:extLst>
      <p:ext uri="{BB962C8B-B14F-4D97-AF65-F5344CB8AC3E}">
        <p14:creationId xmlns:p14="http://schemas.microsoft.com/office/powerpoint/2010/main" val="3759201595"/>
      </p:ext>
    </p:extLst>
  </p:cSld>
  <p:clrMapOvr>
    <a:masterClrMapping/>
  </p:clrMapOvr>
  <p:transition xmlns:p14="http://schemas.microsoft.com/office/powerpoint/2010/mai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s - A Couple Text">
    <p:spTree>
      <p:nvGrpSpPr>
        <p:cNvPr id="1" name=""/>
        <p:cNvGrpSpPr/>
        <p:nvPr/>
      </p:nvGrpSpPr>
      <p:grpSpPr>
        <a:xfrm>
          <a:off x="0" y="0"/>
          <a:ext cx="0" cy="0"/>
          <a:chOff x="0" y="0"/>
          <a:chExt cx="0" cy="0"/>
        </a:xfrm>
      </p:grpSpPr>
      <p:sp>
        <p:nvSpPr>
          <p:cNvPr id="7" name="Picture Placeholder 3"/>
          <p:cNvSpPr>
            <a:spLocks noGrp="1"/>
          </p:cNvSpPr>
          <p:nvPr>
            <p:ph type="pic" sz="quarter" idx="13"/>
          </p:nvPr>
        </p:nvSpPr>
        <p:spPr>
          <a:xfrm>
            <a:off x="0" y="0"/>
            <a:ext cx="6502400" cy="9753600"/>
          </a:xfrm>
          <a:prstGeom prst="rect">
            <a:avLst/>
          </a:prstGeom>
          <a:solidFill>
            <a:srgbClr val="FFFFFF"/>
          </a:solidFill>
        </p:spPr>
        <p:txBody>
          <a:bodyPr vert="horz" lIns="91435" tIns="45718" rIns="91435" bIns="45718"/>
          <a:lstStyle>
            <a:lvl1pPr>
              <a:defRPr sz="36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8" name="Picture Placeholder 3"/>
          <p:cNvSpPr>
            <a:spLocks noGrp="1"/>
          </p:cNvSpPr>
          <p:nvPr>
            <p:ph type="pic" sz="quarter" idx="10"/>
          </p:nvPr>
        </p:nvSpPr>
        <p:spPr>
          <a:xfrm>
            <a:off x="6502400" y="0"/>
            <a:ext cx="6502400" cy="9753600"/>
          </a:xfrm>
          <a:prstGeom prst="rect">
            <a:avLst/>
          </a:prstGeom>
          <a:solidFill>
            <a:srgbClr val="FFFFFF"/>
          </a:solidFill>
        </p:spPr>
        <p:txBody>
          <a:bodyPr vert="horz" lIns="91435" tIns="45718" rIns="91435" bIns="45718"/>
          <a:lstStyle>
            <a:lvl1pPr>
              <a:defRPr sz="36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9" name="Text Placeholder 8"/>
          <p:cNvSpPr>
            <a:spLocks noGrp="1"/>
          </p:cNvSpPr>
          <p:nvPr>
            <p:ph type="body" sz="quarter" idx="12" hasCustomPrompt="1"/>
          </p:nvPr>
        </p:nvSpPr>
        <p:spPr>
          <a:xfrm>
            <a:off x="0" y="4038600"/>
            <a:ext cx="13004800" cy="1524001"/>
          </a:xfrm>
          <a:prstGeom prst="rect">
            <a:avLst/>
          </a:prstGeom>
          <a:solidFill>
            <a:srgbClr val="606060">
              <a:alpha val="86000"/>
            </a:srgbClr>
          </a:solidFill>
          <a:ln>
            <a:noFill/>
          </a:ln>
        </p:spPr>
        <p:txBody>
          <a:bodyPr vert="horz" lIns="91435" tIns="45718" rIns="91435" bIns="45718"/>
          <a:lstStyle>
            <a:lvl1pPr algn="ctr">
              <a:defRPr sz="8000" b="0" i="0" baseline="0">
                <a:solidFill>
                  <a:srgbClr val="FFFFFF"/>
                </a:solidFill>
                <a:latin typeface="Arial"/>
                <a:cs typeface="Arial"/>
              </a:defRPr>
            </a:lvl1pPr>
          </a:lstStyle>
          <a:p>
            <a:pPr lvl="0"/>
            <a:r>
              <a:rPr lang="en-US" dirty="0" smtClean="0"/>
              <a:t>YOUR MESSAGE</a:t>
            </a:r>
          </a:p>
        </p:txBody>
      </p:sp>
    </p:spTree>
    <p:extLst>
      <p:ext uri="{BB962C8B-B14F-4D97-AF65-F5344CB8AC3E}">
        <p14:creationId xmlns:p14="http://schemas.microsoft.com/office/powerpoint/2010/main" val="1801185693"/>
      </p:ext>
    </p:extLst>
  </p:cSld>
  <p:clrMapOvr>
    <a:masterClrMapping/>
  </p:clrMapOvr>
  <p:transition xmlns:p14="http://schemas.microsoft.com/office/powerpoint/2010/mai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mages - A Couple Text White">
    <p:spTree>
      <p:nvGrpSpPr>
        <p:cNvPr id="1" name=""/>
        <p:cNvGrpSpPr/>
        <p:nvPr/>
      </p:nvGrpSpPr>
      <p:grpSpPr>
        <a:xfrm>
          <a:off x="0" y="0"/>
          <a:ext cx="0" cy="0"/>
          <a:chOff x="0" y="0"/>
          <a:chExt cx="0" cy="0"/>
        </a:xfrm>
      </p:grpSpPr>
      <p:sp>
        <p:nvSpPr>
          <p:cNvPr id="7" name="Picture Placeholder 3"/>
          <p:cNvSpPr>
            <a:spLocks noGrp="1"/>
          </p:cNvSpPr>
          <p:nvPr>
            <p:ph type="pic" sz="quarter" idx="13"/>
          </p:nvPr>
        </p:nvSpPr>
        <p:spPr>
          <a:xfrm>
            <a:off x="0" y="0"/>
            <a:ext cx="6502400" cy="9753600"/>
          </a:xfrm>
          <a:prstGeom prst="rect">
            <a:avLst/>
          </a:prstGeom>
          <a:solidFill>
            <a:srgbClr val="FFFFFF"/>
          </a:solidFill>
        </p:spPr>
        <p:txBody>
          <a:bodyPr vert="horz" lIns="91435" tIns="45718" rIns="91435" bIns="45718"/>
          <a:lstStyle>
            <a:lvl1pPr>
              <a:defRPr sz="36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8" name="Picture Placeholder 3"/>
          <p:cNvSpPr>
            <a:spLocks noGrp="1"/>
          </p:cNvSpPr>
          <p:nvPr>
            <p:ph type="pic" sz="quarter" idx="10"/>
          </p:nvPr>
        </p:nvSpPr>
        <p:spPr>
          <a:xfrm>
            <a:off x="6502400" y="0"/>
            <a:ext cx="6502400" cy="9753600"/>
          </a:xfrm>
          <a:prstGeom prst="rect">
            <a:avLst/>
          </a:prstGeom>
          <a:solidFill>
            <a:srgbClr val="FFFFFF"/>
          </a:solidFill>
        </p:spPr>
        <p:txBody>
          <a:bodyPr vert="horz" lIns="91435" tIns="45718" rIns="91435" bIns="45718"/>
          <a:lstStyle>
            <a:lvl1pPr>
              <a:defRPr sz="36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5" name="Text Placeholder 8"/>
          <p:cNvSpPr>
            <a:spLocks noGrp="1"/>
          </p:cNvSpPr>
          <p:nvPr>
            <p:ph type="body" sz="quarter" idx="12" hasCustomPrompt="1"/>
          </p:nvPr>
        </p:nvSpPr>
        <p:spPr>
          <a:xfrm>
            <a:off x="0" y="4038600"/>
            <a:ext cx="13004800" cy="1524001"/>
          </a:xfrm>
          <a:prstGeom prst="rect">
            <a:avLst/>
          </a:prstGeom>
          <a:solidFill>
            <a:srgbClr val="FFFFFF">
              <a:alpha val="78000"/>
            </a:srgbClr>
          </a:solidFill>
          <a:ln>
            <a:noFill/>
          </a:ln>
        </p:spPr>
        <p:txBody>
          <a:bodyPr vert="horz" lIns="91435" tIns="45718" rIns="91435" bIns="45718"/>
          <a:lstStyle>
            <a:lvl1pPr algn="ctr">
              <a:defRPr sz="8000" b="1" i="0" baseline="0">
                <a:solidFill>
                  <a:srgbClr val="404040"/>
                </a:solidFill>
                <a:latin typeface="Arial"/>
                <a:cs typeface="Arial"/>
              </a:defRPr>
            </a:lvl1pPr>
          </a:lstStyle>
          <a:p>
            <a:pPr lvl="0"/>
            <a:r>
              <a:rPr lang="en-US" dirty="0" smtClean="0"/>
              <a:t>YOUR MESSAGE</a:t>
            </a:r>
          </a:p>
        </p:txBody>
      </p:sp>
    </p:spTree>
    <p:extLst>
      <p:ext uri="{BB962C8B-B14F-4D97-AF65-F5344CB8AC3E}">
        <p14:creationId xmlns:p14="http://schemas.microsoft.com/office/powerpoint/2010/main" val="1184468379"/>
      </p:ext>
    </p:extLst>
  </p:cSld>
  <p:clrMapOvr>
    <a:masterClrMapping/>
  </p:clrMapOvr>
  <p:transition xmlns:p14="http://schemas.microsoft.com/office/powerpoint/2010/mai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mages - The Power of 4">
    <p:spTree>
      <p:nvGrpSpPr>
        <p:cNvPr id="1" name=""/>
        <p:cNvGrpSpPr/>
        <p:nvPr/>
      </p:nvGrpSpPr>
      <p:grpSpPr>
        <a:xfrm>
          <a:off x="0" y="0"/>
          <a:ext cx="0" cy="0"/>
          <a:chOff x="0" y="0"/>
          <a:chExt cx="0" cy="0"/>
        </a:xfrm>
      </p:grpSpPr>
      <p:sp>
        <p:nvSpPr>
          <p:cNvPr id="4" name="Picture Placeholder 3"/>
          <p:cNvSpPr>
            <a:spLocks noGrp="1" noChangeAspect="1"/>
          </p:cNvSpPr>
          <p:nvPr>
            <p:ph type="pic" sz="quarter" idx="10"/>
          </p:nvPr>
        </p:nvSpPr>
        <p:spPr>
          <a:xfrm>
            <a:off x="6502401" y="4"/>
            <a:ext cx="6514638" cy="4867649"/>
          </a:xfrm>
          <a:prstGeom prst="rect">
            <a:avLst/>
          </a:prstGeom>
          <a:solidFill>
            <a:srgbClr val="FFFFFF"/>
          </a:solidFill>
        </p:spPr>
        <p:txBody>
          <a:bodyPr vert="horz" lIns="91435" tIns="45718" rIns="91435" bIns="45718"/>
          <a:lstStyle>
            <a:lvl1pPr>
              <a:defRPr sz="28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7" name="Picture Placeholder 3"/>
          <p:cNvSpPr>
            <a:spLocks noGrp="1" noChangeAspect="1"/>
          </p:cNvSpPr>
          <p:nvPr>
            <p:ph type="pic" sz="quarter" idx="15"/>
          </p:nvPr>
        </p:nvSpPr>
        <p:spPr>
          <a:xfrm>
            <a:off x="6502401" y="4876803"/>
            <a:ext cx="6514638" cy="4867654"/>
          </a:xfrm>
          <a:prstGeom prst="rect">
            <a:avLst/>
          </a:prstGeom>
          <a:solidFill>
            <a:srgbClr val="FFFFFF"/>
          </a:solidFill>
        </p:spPr>
        <p:txBody>
          <a:bodyPr vert="horz" lIns="91435" tIns="45718" rIns="91435" bIns="45718"/>
          <a:lstStyle>
            <a:lvl1pPr>
              <a:defRPr sz="28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5" name="Picture Placeholder 3"/>
          <p:cNvSpPr>
            <a:spLocks noGrp="1" noChangeAspect="1"/>
          </p:cNvSpPr>
          <p:nvPr>
            <p:ph type="pic" sz="quarter" idx="13"/>
          </p:nvPr>
        </p:nvSpPr>
        <p:spPr>
          <a:xfrm>
            <a:off x="-12237" y="4"/>
            <a:ext cx="6514638" cy="4867649"/>
          </a:xfrm>
          <a:prstGeom prst="rect">
            <a:avLst/>
          </a:prstGeom>
          <a:solidFill>
            <a:srgbClr val="FFFFFF"/>
          </a:solidFill>
        </p:spPr>
        <p:txBody>
          <a:bodyPr vert="horz" lIns="91435" tIns="45718" rIns="91435" bIns="45718"/>
          <a:lstStyle>
            <a:lvl1pPr>
              <a:defRPr sz="28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6" name="Picture Placeholder 3"/>
          <p:cNvSpPr>
            <a:spLocks noGrp="1" noChangeAspect="1"/>
          </p:cNvSpPr>
          <p:nvPr>
            <p:ph type="pic" sz="quarter" idx="14"/>
          </p:nvPr>
        </p:nvSpPr>
        <p:spPr>
          <a:xfrm>
            <a:off x="-12237" y="4876803"/>
            <a:ext cx="6514638" cy="4867654"/>
          </a:xfrm>
          <a:prstGeom prst="rect">
            <a:avLst/>
          </a:prstGeom>
          <a:solidFill>
            <a:srgbClr val="FFFFFF"/>
          </a:solidFill>
        </p:spPr>
        <p:txBody>
          <a:bodyPr vert="horz" lIns="91435" tIns="45718" rIns="91435" bIns="45718"/>
          <a:lstStyle>
            <a:lvl1pPr>
              <a:defRPr sz="28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Tree>
    <p:extLst>
      <p:ext uri="{BB962C8B-B14F-4D97-AF65-F5344CB8AC3E}">
        <p14:creationId xmlns:p14="http://schemas.microsoft.com/office/powerpoint/2010/main" val="1516621725"/>
      </p:ext>
    </p:extLst>
  </p:cSld>
  <p:clrMapOvr>
    <a:masterClrMapping/>
  </p:clrMapOvr>
  <p:transition xmlns:p14="http://schemas.microsoft.com/office/powerpoint/2010/mai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mages - The Power of 4 Text">
    <p:spTree>
      <p:nvGrpSpPr>
        <p:cNvPr id="1" name=""/>
        <p:cNvGrpSpPr/>
        <p:nvPr/>
      </p:nvGrpSpPr>
      <p:grpSpPr>
        <a:xfrm>
          <a:off x="0" y="0"/>
          <a:ext cx="0" cy="0"/>
          <a:chOff x="0" y="0"/>
          <a:chExt cx="0" cy="0"/>
        </a:xfrm>
      </p:grpSpPr>
      <p:sp>
        <p:nvSpPr>
          <p:cNvPr id="9" name="Picture Placeholder 3"/>
          <p:cNvSpPr>
            <a:spLocks noGrp="1" noChangeAspect="1"/>
          </p:cNvSpPr>
          <p:nvPr>
            <p:ph type="pic" sz="quarter" idx="10"/>
          </p:nvPr>
        </p:nvSpPr>
        <p:spPr>
          <a:xfrm>
            <a:off x="6502401" y="4"/>
            <a:ext cx="6514638" cy="4867649"/>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0" name="Picture Placeholder 3"/>
          <p:cNvSpPr>
            <a:spLocks noGrp="1" noChangeAspect="1"/>
          </p:cNvSpPr>
          <p:nvPr>
            <p:ph type="pic" sz="quarter" idx="15"/>
          </p:nvPr>
        </p:nvSpPr>
        <p:spPr>
          <a:xfrm>
            <a:off x="6502401" y="4876803"/>
            <a:ext cx="6514638" cy="4867654"/>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1" name="Picture Placeholder 3"/>
          <p:cNvSpPr>
            <a:spLocks noGrp="1" noChangeAspect="1"/>
          </p:cNvSpPr>
          <p:nvPr>
            <p:ph type="pic" sz="quarter" idx="13"/>
          </p:nvPr>
        </p:nvSpPr>
        <p:spPr>
          <a:xfrm>
            <a:off x="-12237" y="4"/>
            <a:ext cx="6514638" cy="4867649"/>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2" name="Picture Placeholder 3"/>
          <p:cNvSpPr>
            <a:spLocks noGrp="1" noChangeAspect="1"/>
          </p:cNvSpPr>
          <p:nvPr>
            <p:ph type="pic" sz="quarter" idx="14"/>
          </p:nvPr>
        </p:nvSpPr>
        <p:spPr>
          <a:xfrm>
            <a:off x="-12237" y="4876803"/>
            <a:ext cx="6514638" cy="4867654"/>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3" name="Text Placeholder 8"/>
          <p:cNvSpPr>
            <a:spLocks noGrp="1"/>
          </p:cNvSpPr>
          <p:nvPr>
            <p:ph type="body" sz="quarter" idx="12" hasCustomPrompt="1"/>
          </p:nvPr>
        </p:nvSpPr>
        <p:spPr>
          <a:xfrm>
            <a:off x="0" y="4038600"/>
            <a:ext cx="13004800" cy="1524001"/>
          </a:xfrm>
          <a:prstGeom prst="rect">
            <a:avLst/>
          </a:prstGeom>
          <a:solidFill>
            <a:srgbClr val="606060">
              <a:alpha val="86000"/>
            </a:srgbClr>
          </a:solidFill>
          <a:ln>
            <a:noFill/>
          </a:ln>
        </p:spPr>
        <p:txBody>
          <a:bodyPr vert="horz" lIns="91435" tIns="45718" rIns="91435" bIns="45718"/>
          <a:lstStyle>
            <a:lvl1pPr algn="ctr">
              <a:defRPr sz="8000" b="0" i="0" baseline="0">
                <a:solidFill>
                  <a:srgbClr val="FFFFFF"/>
                </a:solidFill>
                <a:latin typeface="Arial"/>
                <a:cs typeface="Arial"/>
              </a:defRPr>
            </a:lvl1pPr>
          </a:lstStyle>
          <a:p>
            <a:pPr lvl="0"/>
            <a:r>
              <a:rPr lang="en-US" dirty="0" smtClean="0"/>
              <a:t>YOUR MESSAGE</a:t>
            </a:r>
          </a:p>
        </p:txBody>
      </p:sp>
    </p:spTree>
    <p:extLst>
      <p:ext uri="{BB962C8B-B14F-4D97-AF65-F5344CB8AC3E}">
        <p14:creationId xmlns:p14="http://schemas.microsoft.com/office/powerpoint/2010/main" val="1269224393"/>
      </p:ext>
    </p:extLst>
  </p:cSld>
  <p:clrMapOvr>
    <a:masterClrMapping/>
  </p:clrMapOvr>
  <p:transition xmlns:p14="http://schemas.microsoft.com/office/powerpoint/2010/mai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mages - The Power of 4 Text White">
    <p:spTree>
      <p:nvGrpSpPr>
        <p:cNvPr id="1" name=""/>
        <p:cNvGrpSpPr/>
        <p:nvPr/>
      </p:nvGrpSpPr>
      <p:grpSpPr>
        <a:xfrm>
          <a:off x="0" y="0"/>
          <a:ext cx="0" cy="0"/>
          <a:chOff x="0" y="0"/>
          <a:chExt cx="0" cy="0"/>
        </a:xfrm>
      </p:grpSpPr>
      <p:sp>
        <p:nvSpPr>
          <p:cNvPr id="9" name="Picture Placeholder 3"/>
          <p:cNvSpPr>
            <a:spLocks noGrp="1" noChangeAspect="1"/>
          </p:cNvSpPr>
          <p:nvPr>
            <p:ph type="pic" sz="quarter" idx="10"/>
          </p:nvPr>
        </p:nvSpPr>
        <p:spPr>
          <a:xfrm>
            <a:off x="6502401" y="4"/>
            <a:ext cx="6514638" cy="4867649"/>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0" name="Picture Placeholder 3"/>
          <p:cNvSpPr>
            <a:spLocks noGrp="1" noChangeAspect="1"/>
          </p:cNvSpPr>
          <p:nvPr>
            <p:ph type="pic" sz="quarter" idx="15"/>
          </p:nvPr>
        </p:nvSpPr>
        <p:spPr>
          <a:xfrm>
            <a:off x="6502401" y="4876803"/>
            <a:ext cx="6514638" cy="4867654"/>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1" name="Picture Placeholder 3"/>
          <p:cNvSpPr>
            <a:spLocks noGrp="1" noChangeAspect="1"/>
          </p:cNvSpPr>
          <p:nvPr>
            <p:ph type="pic" sz="quarter" idx="13"/>
          </p:nvPr>
        </p:nvSpPr>
        <p:spPr>
          <a:xfrm>
            <a:off x="-12237" y="4"/>
            <a:ext cx="6514638" cy="4867649"/>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2" name="Picture Placeholder 3"/>
          <p:cNvSpPr>
            <a:spLocks noGrp="1" noChangeAspect="1"/>
          </p:cNvSpPr>
          <p:nvPr>
            <p:ph type="pic" sz="quarter" idx="14"/>
          </p:nvPr>
        </p:nvSpPr>
        <p:spPr>
          <a:xfrm>
            <a:off x="-12237" y="4876803"/>
            <a:ext cx="6514638" cy="4867654"/>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7" name="Text Placeholder 8"/>
          <p:cNvSpPr>
            <a:spLocks noGrp="1"/>
          </p:cNvSpPr>
          <p:nvPr>
            <p:ph type="body" sz="quarter" idx="12" hasCustomPrompt="1"/>
          </p:nvPr>
        </p:nvSpPr>
        <p:spPr>
          <a:xfrm>
            <a:off x="0" y="4038600"/>
            <a:ext cx="13004800" cy="1524001"/>
          </a:xfrm>
          <a:prstGeom prst="rect">
            <a:avLst/>
          </a:prstGeom>
          <a:solidFill>
            <a:srgbClr val="FFFFFF">
              <a:alpha val="78000"/>
            </a:srgbClr>
          </a:solidFill>
          <a:ln>
            <a:noFill/>
          </a:ln>
        </p:spPr>
        <p:txBody>
          <a:bodyPr vert="horz" lIns="91435" tIns="45718" rIns="91435" bIns="45718"/>
          <a:lstStyle>
            <a:lvl1pPr algn="ctr">
              <a:defRPr sz="8000" b="1" i="0" baseline="0">
                <a:solidFill>
                  <a:srgbClr val="404040"/>
                </a:solidFill>
                <a:latin typeface="Arial"/>
                <a:cs typeface="Arial"/>
              </a:defRPr>
            </a:lvl1pPr>
          </a:lstStyle>
          <a:p>
            <a:pPr lvl="0"/>
            <a:r>
              <a:rPr lang="en-US" dirty="0" smtClean="0"/>
              <a:t>YOUR MESSAGE</a:t>
            </a:r>
          </a:p>
        </p:txBody>
      </p:sp>
    </p:spTree>
    <p:extLst>
      <p:ext uri="{BB962C8B-B14F-4D97-AF65-F5344CB8AC3E}">
        <p14:creationId xmlns:p14="http://schemas.microsoft.com/office/powerpoint/2010/main" val="960057276"/>
      </p:ext>
    </p:extLst>
  </p:cSld>
  <p:clrMapOvr>
    <a:masterClrMapping/>
  </p:clrMapOvr>
  <p:transition xmlns:p14="http://schemas.microsoft.com/office/powerpoint/2010/mai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Image - Half Pag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0"/>
            <a:ext cx="6502400" cy="9753600"/>
          </a:xfrm>
          <a:prstGeom prst="rect">
            <a:avLst/>
          </a:prstGeom>
          <a:solidFill>
            <a:srgbClr val="FFFFFF"/>
          </a:solidFill>
        </p:spPr>
        <p:txBody>
          <a:bodyPr vert="horz" lIns="91435" tIns="45718" rIns="91435" bIns="45718"/>
          <a:lstStyle>
            <a:lvl1pPr>
              <a:defRPr sz="2800" b="0" i="0">
                <a:solidFill>
                  <a:srgbClr val="000000"/>
                </a:solidFill>
                <a:latin typeface="Arial"/>
                <a:cs typeface="Arial"/>
              </a:defRPr>
            </a:lvl1pPr>
          </a:lstStyle>
          <a:p>
            <a:pPr lvl="0"/>
            <a:r>
              <a:rPr lang="en-US" noProof="0" dirty="0" smtClean="0">
                <a:sym typeface="Lobster Two Italic" charset="0"/>
              </a:rPr>
              <a:t>Drag picture to placeholder or click icon to add</a:t>
            </a:r>
            <a:endParaRPr lang="en-US" noProof="0" dirty="0">
              <a:sym typeface="Lobster Two Italic" charset="0"/>
            </a:endParaRPr>
          </a:p>
        </p:txBody>
      </p:sp>
      <p:sp>
        <p:nvSpPr>
          <p:cNvPr id="9" name="Text Placeholder 8"/>
          <p:cNvSpPr>
            <a:spLocks noGrp="1"/>
          </p:cNvSpPr>
          <p:nvPr>
            <p:ph type="body" sz="quarter" idx="11" hasCustomPrompt="1"/>
          </p:nvPr>
        </p:nvSpPr>
        <p:spPr>
          <a:xfrm>
            <a:off x="7569200" y="3428999"/>
            <a:ext cx="4572001" cy="990601"/>
          </a:xfrm>
          <a:prstGeom prst="rect">
            <a:avLst/>
          </a:prstGeom>
        </p:spPr>
        <p:txBody>
          <a:bodyPr vert="horz" lIns="91435" tIns="45718" rIns="91435" bIns="45718"/>
          <a:lstStyle>
            <a:lvl1pPr algn="ctr">
              <a:defRPr sz="4400" i="0" baseline="0">
                <a:latin typeface="Arial"/>
                <a:cs typeface="Arial"/>
              </a:defRPr>
            </a:lvl1pPr>
          </a:lstStyle>
          <a:p>
            <a:pPr lvl="0"/>
            <a:r>
              <a:rPr lang="en-US" dirty="0" smtClean="0"/>
              <a:t>Your Important</a:t>
            </a:r>
          </a:p>
        </p:txBody>
      </p:sp>
      <p:sp>
        <p:nvSpPr>
          <p:cNvPr id="10" name="Text Placeholder 8"/>
          <p:cNvSpPr>
            <a:spLocks noGrp="1"/>
          </p:cNvSpPr>
          <p:nvPr>
            <p:ph type="body" sz="quarter" idx="12" hasCustomPrompt="1"/>
          </p:nvPr>
        </p:nvSpPr>
        <p:spPr>
          <a:xfrm>
            <a:off x="7493001" y="4191000"/>
            <a:ext cx="4724400" cy="1371600"/>
          </a:xfrm>
          <a:prstGeom prst="rect">
            <a:avLst/>
          </a:prstGeom>
        </p:spPr>
        <p:txBody>
          <a:bodyPr vert="horz" lIns="91435" tIns="45718" rIns="91435" bIns="45718"/>
          <a:lstStyle>
            <a:lvl1pPr algn="ctr">
              <a:defRPr sz="7000" i="0" baseline="0">
                <a:solidFill>
                  <a:srgbClr val="FFFFFF"/>
                </a:solidFill>
                <a:latin typeface="Arial"/>
                <a:cs typeface="Arial"/>
              </a:defRPr>
            </a:lvl1pPr>
          </a:lstStyle>
          <a:p>
            <a:pPr lvl="0"/>
            <a:r>
              <a:rPr lang="en-US" dirty="0" smtClean="0"/>
              <a:t>MESSAGE</a:t>
            </a:r>
          </a:p>
        </p:txBody>
      </p:sp>
    </p:spTree>
    <p:extLst>
      <p:ext uri="{BB962C8B-B14F-4D97-AF65-F5344CB8AC3E}">
        <p14:creationId xmlns:p14="http://schemas.microsoft.com/office/powerpoint/2010/main" val="1470350717"/>
      </p:ext>
    </p:extLst>
  </p:cSld>
  <p:clrMapOvr>
    <a:masterClrMapping/>
  </p:clrMapOvr>
  <p:transition xmlns:p14="http://schemas.microsoft.com/office/powerpoint/2010/mai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Image - Half Page Alt">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6502400" y="0"/>
            <a:ext cx="6502400" cy="9753600"/>
          </a:xfrm>
          <a:prstGeom prst="rect">
            <a:avLst/>
          </a:prstGeom>
          <a:solidFill>
            <a:srgbClr val="FFFFFF"/>
          </a:solidFill>
        </p:spPr>
        <p:txBody>
          <a:bodyPr vert="horz" lIns="91435" tIns="45718" rIns="91435" bIns="45718"/>
          <a:lstStyle>
            <a:lvl1pPr>
              <a:defRPr sz="28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9" name="Text Placeholder 8"/>
          <p:cNvSpPr>
            <a:spLocks noGrp="1"/>
          </p:cNvSpPr>
          <p:nvPr>
            <p:ph type="body" sz="quarter" idx="11" hasCustomPrompt="1"/>
          </p:nvPr>
        </p:nvSpPr>
        <p:spPr>
          <a:xfrm>
            <a:off x="863600" y="3428999"/>
            <a:ext cx="4572001" cy="990601"/>
          </a:xfrm>
          <a:prstGeom prst="rect">
            <a:avLst/>
          </a:prstGeom>
        </p:spPr>
        <p:txBody>
          <a:bodyPr vert="horz" lIns="91435" tIns="45718" rIns="91435" bIns="45718"/>
          <a:lstStyle>
            <a:lvl1pPr algn="ctr">
              <a:defRPr sz="4400" i="0" baseline="0">
                <a:latin typeface="Arial"/>
                <a:cs typeface="Arial"/>
              </a:defRPr>
            </a:lvl1pPr>
          </a:lstStyle>
          <a:p>
            <a:pPr lvl="0"/>
            <a:r>
              <a:rPr lang="en-US" dirty="0" smtClean="0"/>
              <a:t>Your Important</a:t>
            </a:r>
          </a:p>
        </p:txBody>
      </p:sp>
      <p:sp>
        <p:nvSpPr>
          <p:cNvPr id="10" name="Text Placeholder 8"/>
          <p:cNvSpPr>
            <a:spLocks noGrp="1"/>
          </p:cNvSpPr>
          <p:nvPr>
            <p:ph type="body" sz="quarter" idx="12" hasCustomPrompt="1"/>
          </p:nvPr>
        </p:nvSpPr>
        <p:spPr>
          <a:xfrm>
            <a:off x="787401" y="4191000"/>
            <a:ext cx="4724400" cy="1371600"/>
          </a:xfrm>
          <a:prstGeom prst="rect">
            <a:avLst/>
          </a:prstGeom>
        </p:spPr>
        <p:txBody>
          <a:bodyPr vert="horz" lIns="91435" tIns="45718" rIns="91435" bIns="45718"/>
          <a:lstStyle>
            <a:lvl1pPr algn="ctr">
              <a:defRPr sz="7000" i="0" baseline="0">
                <a:solidFill>
                  <a:srgbClr val="FFFFFF"/>
                </a:solidFill>
                <a:latin typeface="Arial"/>
                <a:cs typeface="Arial"/>
              </a:defRPr>
            </a:lvl1pPr>
          </a:lstStyle>
          <a:p>
            <a:pPr lvl="0"/>
            <a:r>
              <a:rPr lang="en-US" dirty="0" smtClean="0"/>
              <a:t>MESSAGE</a:t>
            </a:r>
          </a:p>
        </p:txBody>
      </p:sp>
    </p:spTree>
    <p:extLst>
      <p:ext uri="{BB962C8B-B14F-4D97-AF65-F5344CB8AC3E}">
        <p14:creationId xmlns:p14="http://schemas.microsoft.com/office/powerpoint/2010/main" val="3954736080"/>
      </p:ext>
    </p:extLst>
  </p:cSld>
  <p:clrMapOvr>
    <a:masterClrMapping/>
  </p:clrMapOvr>
  <p:transition xmlns:p14="http://schemas.microsoft.com/office/powerpoint/2010/mai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allery - 3 Images">
    <p:spTree>
      <p:nvGrpSpPr>
        <p:cNvPr id="1" name=""/>
        <p:cNvGrpSpPr/>
        <p:nvPr/>
      </p:nvGrpSpPr>
      <p:grpSpPr>
        <a:xfrm>
          <a:off x="0" y="0"/>
          <a:ext cx="0" cy="0"/>
          <a:chOff x="0" y="0"/>
          <a:chExt cx="0" cy="0"/>
        </a:xfrm>
      </p:grpSpPr>
      <p:sp>
        <p:nvSpPr>
          <p:cNvPr id="9" name="Picture Placeholder 3"/>
          <p:cNvSpPr>
            <a:spLocks noGrp="1" noChangeAspect="1"/>
          </p:cNvSpPr>
          <p:nvPr>
            <p:ph type="pic" sz="quarter" idx="14"/>
          </p:nvPr>
        </p:nvSpPr>
        <p:spPr>
          <a:xfrm>
            <a:off x="4334390" y="3200400"/>
            <a:ext cx="4336023" cy="3227624"/>
          </a:xfrm>
          <a:prstGeom prst="rect">
            <a:avLst/>
          </a:prstGeom>
          <a:solidFill>
            <a:srgbClr val="FFFFFF"/>
          </a:solidFill>
        </p:spPr>
        <p:txBody>
          <a:bodyPr vert="horz" lIns="91435" tIns="45718" rIns="91435" bIns="45718"/>
          <a:lstStyle>
            <a:lvl1pPr>
              <a:defRPr sz="24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0" name="Picture Placeholder 3"/>
          <p:cNvSpPr>
            <a:spLocks noGrp="1" noChangeAspect="1"/>
          </p:cNvSpPr>
          <p:nvPr>
            <p:ph type="pic" sz="quarter" idx="15"/>
          </p:nvPr>
        </p:nvSpPr>
        <p:spPr>
          <a:xfrm>
            <a:off x="8668777" y="3200400"/>
            <a:ext cx="4336023" cy="3227624"/>
          </a:xfrm>
          <a:prstGeom prst="rect">
            <a:avLst/>
          </a:prstGeom>
          <a:solidFill>
            <a:srgbClr val="FFFFFF"/>
          </a:solidFill>
        </p:spPr>
        <p:txBody>
          <a:bodyPr vert="horz" lIns="91435" tIns="45718" rIns="91435" bIns="45718"/>
          <a:lstStyle>
            <a:lvl1pPr>
              <a:defRPr sz="24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5" name="Picture Placeholder 3"/>
          <p:cNvSpPr>
            <a:spLocks noGrp="1" noChangeAspect="1"/>
          </p:cNvSpPr>
          <p:nvPr>
            <p:ph type="pic" sz="quarter" idx="13"/>
          </p:nvPr>
        </p:nvSpPr>
        <p:spPr>
          <a:xfrm>
            <a:off x="0" y="3200400"/>
            <a:ext cx="4336023" cy="3227624"/>
          </a:xfrm>
          <a:prstGeom prst="rect">
            <a:avLst/>
          </a:prstGeom>
          <a:solidFill>
            <a:srgbClr val="FFFFFF"/>
          </a:solidFill>
        </p:spPr>
        <p:txBody>
          <a:bodyPr vert="horz" lIns="91435" tIns="45718" rIns="91435" bIns="45718"/>
          <a:lstStyle>
            <a:lvl1pPr>
              <a:defRPr sz="2400" b="0" i="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8" name="Text Placeholder 8"/>
          <p:cNvSpPr>
            <a:spLocks noGrp="1"/>
          </p:cNvSpPr>
          <p:nvPr>
            <p:ph type="body" sz="quarter" idx="12" hasCustomPrompt="1"/>
          </p:nvPr>
        </p:nvSpPr>
        <p:spPr>
          <a:xfrm>
            <a:off x="11978" y="533401"/>
            <a:ext cx="13004800" cy="1828800"/>
          </a:xfrm>
          <a:prstGeom prst="rect">
            <a:avLst/>
          </a:prstGeom>
          <a:noFill/>
          <a:ln>
            <a:noFill/>
          </a:ln>
        </p:spPr>
        <p:txBody>
          <a:bodyPr vert="horz" lIns="91435" tIns="45718" rIns="91435" bIns="45718"/>
          <a:lstStyle>
            <a:lvl1pPr algn="ctr">
              <a:defRPr sz="10000" baseline="0">
                <a:solidFill>
                  <a:srgbClr val="FFFFFF"/>
                </a:solidFill>
                <a:latin typeface="Arial"/>
                <a:cs typeface="Arial"/>
              </a:defRPr>
            </a:lvl1pPr>
          </a:lstStyle>
          <a:p>
            <a:pPr lvl="0"/>
            <a:r>
              <a:rPr lang="en-US" dirty="0" smtClean="0"/>
              <a:t>THE HEADING</a:t>
            </a:r>
          </a:p>
        </p:txBody>
      </p:sp>
      <p:sp>
        <p:nvSpPr>
          <p:cNvPr id="11" name="Text Placeholder 8"/>
          <p:cNvSpPr>
            <a:spLocks noGrp="1"/>
          </p:cNvSpPr>
          <p:nvPr>
            <p:ph type="body" sz="quarter" idx="11" hasCustomPrompt="1"/>
          </p:nvPr>
        </p:nvSpPr>
        <p:spPr>
          <a:xfrm>
            <a:off x="17330" y="7391400"/>
            <a:ext cx="4351470" cy="990601"/>
          </a:xfrm>
          <a:prstGeom prst="rect">
            <a:avLst/>
          </a:prstGeom>
        </p:spPr>
        <p:txBody>
          <a:bodyPr vert="horz" lIns="91435" tIns="45718" rIns="91435" bIns="45718"/>
          <a:lstStyle>
            <a:lvl1pPr algn="ctr">
              <a:defRPr sz="4400" i="0" baseline="0">
                <a:latin typeface="Arial"/>
                <a:cs typeface="Arial"/>
              </a:defRPr>
            </a:lvl1pPr>
          </a:lstStyle>
          <a:p>
            <a:pPr lvl="0"/>
            <a:r>
              <a:rPr lang="en-US" dirty="0" smtClean="0"/>
              <a:t>Text One</a:t>
            </a:r>
          </a:p>
        </p:txBody>
      </p:sp>
      <p:sp>
        <p:nvSpPr>
          <p:cNvPr id="12" name="Text Placeholder 8"/>
          <p:cNvSpPr>
            <a:spLocks noGrp="1"/>
          </p:cNvSpPr>
          <p:nvPr>
            <p:ph type="body" sz="quarter" idx="16" hasCustomPrompt="1"/>
          </p:nvPr>
        </p:nvSpPr>
        <p:spPr>
          <a:xfrm>
            <a:off x="4368801" y="7391400"/>
            <a:ext cx="4267200" cy="990601"/>
          </a:xfrm>
          <a:prstGeom prst="rect">
            <a:avLst/>
          </a:prstGeom>
        </p:spPr>
        <p:txBody>
          <a:bodyPr vert="horz" lIns="91435" tIns="45718" rIns="91435" bIns="45718"/>
          <a:lstStyle>
            <a:lvl1pPr algn="ctr">
              <a:defRPr sz="4400" i="0" baseline="0">
                <a:latin typeface="Arial"/>
                <a:cs typeface="Arial"/>
              </a:defRPr>
            </a:lvl1pPr>
          </a:lstStyle>
          <a:p>
            <a:pPr lvl="0"/>
            <a:r>
              <a:rPr lang="en-US" dirty="0" smtClean="0"/>
              <a:t>Text Two</a:t>
            </a:r>
          </a:p>
        </p:txBody>
      </p:sp>
      <p:sp>
        <p:nvSpPr>
          <p:cNvPr id="13" name="Text Placeholder 8"/>
          <p:cNvSpPr>
            <a:spLocks noGrp="1"/>
          </p:cNvSpPr>
          <p:nvPr>
            <p:ph type="body" sz="quarter" idx="17" hasCustomPrompt="1"/>
          </p:nvPr>
        </p:nvSpPr>
        <p:spPr>
          <a:xfrm>
            <a:off x="8653331" y="7391400"/>
            <a:ext cx="4351470" cy="990601"/>
          </a:xfrm>
          <a:prstGeom prst="rect">
            <a:avLst/>
          </a:prstGeom>
        </p:spPr>
        <p:txBody>
          <a:bodyPr vert="horz" lIns="91435" tIns="45718" rIns="91435" bIns="45718"/>
          <a:lstStyle>
            <a:lvl1pPr algn="ctr">
              <a:defRPr sz="4400" i="0" baseline="0">
                <a:latin typeface="Arial"/>
                <a:cs typeface="Arial"/>
              </a:defRPr>
            </a:lvl1pPr>
          </a:lstStyle>
          <a:p>
            <a:pPr lvl="0"/>
            <a:r>
              <a:rPr lang="en-US" dirty="0" smtClean="0"/>
              <a:t>Text Three</a:t>
            </a:r>
          </a:p>
        </p:txBody>
      </p:sp>
    </p:spTree>
    <p:extLst>
      <p:ext uri="{BB962C8B-B14F-4D97-AF65-F5344CB8AC3E}">
        <p14:creationId xmlns:p14="http://schemas.microsoft.com/office/powerpoint/2010/main" val="1846320166"/>
      </p:ext>
    </p:extLst>
  </p:cSld>
  <p:clrMapOvr>
    <a:masterClrMapping/>
  </p:clrMapOvr>
  <p:transition xmlns:p14="http://schemas.microsoft.com/office/powerpoint/2010/mai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Gallery - 3 Images Alt">
    <p:spTree>
      <p:nvGrpSpPr>
        <p:cNvPr id="1" name=""/>
        <p:cNvGrpSpPr/>
        <p:nvPr/>
      </p:nvGrpSpPr>
      <p:grpSpPr>
        <a:xfrm>
          <a:off x="0" y="0"/>
          <a:ext cx="0" cy="0"/>
          <a:chOff x="0" y="0"/>
          <a:chExt cx="0" cy="0"/>
        </a:xfrm>
      </p:grpSpPr>
      <p:sp>
        <p:nvSpPr>
          <p:cNvPr id="11" name="Text Placeholder 8"/>
          <p:cNvSpPr>
            <a:spLocks noGrp="1"/>
          </p:cNvSpPr>
          <p:nvPr>
            <p:ph type="body" sz="quarter" idx="11" hasCustomPrompt="1"/>
          </p:nvPr>
        </p:nvSpPr>
        <p:spPr>
          <a:xfrm>
            <a:off x="4749800" y="990600"/>
            <a:ext cx="7391400" cy="1295400"/>
          </a:xfrm>
          <a:prstGeom prst="rect">
            <a:avLst/>
          </a:prstGeom>
        </p:spPr>
        <p:txBody>
          <a:bodyPr vert="horz" lIns="91435" tIns="45718" rIns="91435" bIns="45718"/>
          <a:lstStyle>
            <a:lvl1pPr algn="ctr">
              <a:defRPr sz="6000" i="0" baseline="0">
                <a:latin typeface="Arial"/>
                <a:cs typeface="Arial"/>
              </a:defRPr>
            </a:lvl1pPr>
          </a:lstStyle>
          <a:p>
            <a:pPr lvl="0"/>
            <a:r>
              <a:rPr lang="en-US" dirty="0" smtClean="0"/>
              <a:t>Text One</a:t>
            </a:r>
          </a:p>
        </p:txBody>
      </p:sp>
      <p:sp>
        <p:nvSpPr>
          <p:cNvPr id="12" name="Text Placeholder 8"/>
          <p:cNvSpPr>
            <a:spLocks noGrp="1"/>
          </p:cNvSpPr>
          <p:nvPr>
            <p:ph type="body" sz="quarter" idx="16" hasCustomPrompt="1"/>
          </p:nvPr>
        </p:nvSpPr>
        <p:spPr>
          <a:xfrm>
            <a:off x="4749800" y="4152900"/>
            <a:ext cx="7391400" cy="1295400"/>
          </a:xfrm>
          <a:prstGeom prst="rect">
            <a:avLst/>
          </a:prstGeom>
        </p:spPr>
        <p:txBody>
          <a:bodyPr vert="horz" lIns="91435" tIns="45718" rIns="91435" bIns="45718"/>
          <a:lstStyle>
            <a:lvl1pPr algn="ctr">
              <a:defRPr sz="6000" i="0" baseline="0">
                <a:latin typeface="Arial"/>
                <a:cs typeface="Arial"/>
              </a:defRPr>
            </a:lvl1pPr>
          </a:lstStyle>
          <a:p>
            <a:pPr lvl="0"/>
            <a:r>
              <a:rPr lang="en-US" dirty="0" smtClean="0"/>
              <a:t>Text Two</a:t>
            </a:r>
          </a:p>
        </p:txBody>
      </p:sp>
      <p:sp>
        <p:nvSpPr>
          <p:cNvPr id="13" name="Text Placeholder 8"/>
          <p:cNvSpPr>
            <a:spLocks noGrp="1"/>
          </p:cNvSpPr>
          <p:nvPr>
            <p:ph type="body" sz="quarter" idx="17" hasCustomPrompt="1"/>
          </p:nvPr>
        </p:nvSpPr>
        <p:spPr>
          <a:xfrm>
            <a:off x="4749800" y="7315200"/>
            <a:ext cx="7391400" cy="1295400"/>
          </a:xfrm>
          <a:prstGeom prst="rect">
            <a:avLst/>
          </a:prstGeom>
        </p:spPr>
        <p:txBody>
          <a:bodyPr vert="horz" lIns="91435" tIns="45718" rIns="91435" bIns="45718"/>
          <a:lstStyle>
            <a:lvl1pPr algn="ctr">
              <a:defRPr sz="6000" i="0" baseline="0">
                <a:latin typeface="Arial"/>
                <a:cs typeface="Arial"/>
              </a:defRPr>
            </a:lvl1pPr>
          </a:lstStyle>
          <a:p>
            <a:pPr lvl="0"/>
            <a:r>
              <a:rPr lang="en-US" dirty="0" smtClean="0"/>
              <a:t>Text Three</a:t>
            </a:r>
          </a:p>
        </p:txBody>
      </p:sp>
      <p:sp>
        <p:nvSpPr>
          <p:cNvPr id="14" name="Picture Placeholder 3"/>
          <p:cNvSpPr>
            <a:spLocks noGrp="1" noChangeAspect="1"/>
          </p:cNvSpPr>
          <p:nvPr>
            <p:ph type="pic" sz="quarter" idx="14"/>
          </p:nvPr>
        </p:nvSpPr>
        <p:spPr>
          <a:xfrm>
            <a:off x="0" y="0"/>
            <a:ext cx="4397443" cy="3273344"/>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5" name="Picture Placeholder 3"/>
          <p:cNvSpPr>
            <a:spLocks noGrp="1" noChangeAspect="1"/>
          </p:cNvSpPr>
          <p:nvPr>
            <p:ph type="pic" sz="quarter" idx="15"/>
          </p:nvPr>
        </p:nvSpPr>
        <p:spPr>
          <a:xfrm>
            <a:off x="0" y="6525976"/>
            <a:ext cx="4397443" cy="3273344"/>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
        <p:nvSpPr>
          <p:cNvPr id="16" name="Picture Placeholder 3"/>
          <p:cNvSpPr>
            <a:spLocks noGrp="1" noChangeAspect="1"/>
          </p:cNvSpPr>
          <p:nvPr>
            <p:ph type="pic" sz="quarter" idx="13"/>
          </p:nvPr>
        </p:nvSpPr>
        <p:spPr>
          <a:xfrm>
            <a:off x="0" y="3262987"/>
            <a:ext cx="4397443" cy="3273344"/>
          </a:xfrm>
          <a:prstGeom prst="rect">
            <a:avLst/>
          </a:prstGeom>
          <a:solidFill>
            <a:srgbClr val="FFFFFF"/>
          </a:solidFill>
        </p:spPr>
        <p:txBody>
          <a:bodyPr vert="horz" lIns="91435" tIns="45718" rIns="91435" bIns="45718"/>
          <a:lstStyle>
            <a:lvl1pPr>
              <a:defRPr sz="2800">
                <a:solidFill>
                  <a:srgbClr val="000000"/>
                </a:solidFill>
                <a:latin typeface="Arial"/>
                <a:cs typeface="Arial"/>
              </a:defRPr>
            </a:lvl1pPr>
          </a:lstStyle>
          <a:p>
            <a:pPr lvl="0"/>
            <a:r>
              <a:rPr lang="en-US" noProof="0" smtClean="0">
                <a:sym typeface="Lobster Two Italic" charset="0"/>
              </a:rPr>
              <a:t>Drag picture to placeholder or click icon to add</a:t>
            </a:r>
            <a:endParaRPr lang="en-US" noProof="0" dirty="0">
              <a:sym typeface="Lobster Two Italic" charset="0"/>
            </a:endParaRPr>
          </a:p>
        </p:txBody>
      </p:sp>
    </p:spTree>
    <p:extLst>
      <p:ext uri="{BB962C8B-B14F-4D97-AF65-F5344CB8AC3E}">
        <p14:creationId xmlns:p14="http://schemas.microsoft.com/office/powerpoint/2010/main" val="461745615"/>
      </p:ext>
    </p:extLst>
  </p:cSld>
  <p:clrMapOvr>
    <a:masterClrMapping/>
  </p:clrMapOvr>
  <p:transition xmlns:p14="http://schemas.microsoft.com/office/powerpoint/2010/mai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Your Name BLue">
    <p:spTree>
      <p:nvGrpSpPr>
        <p:cNvPr id="1" name=""/>
        <p:cNvGrpSpPr/>
        <p:nvPr/>
      </p:nvGrpSpPr>
      <p:grpSpPr>
        <a:xfrm>
          <a:off x="0" y="0"/>
          <a:ext cx="0" cy="0"/>
          <a:chOff x="0" y="0"/>
          <a:chExt cx="0" cy="0"/>
        </a:xfrm>
      </p:grpSpPr>
      <p:sp>
        <p:nvSpPr>
          <p:cNvPr id="7" name="Text Placeholder 13"/>
          <p:cNvSpPr>
            <a:spLocks noGrp="1"/>
          </p:cNvSpPr>
          <p:nvPr>
            <p:ph type="body" sz="quarter" idx="13" hasCustomPrompt="1"/>
          </p:nvPr>
        </p:nvSpPr>
        <p:spPr>
          <a:xfrm>
            <a:off x="0" y="1676401"/>
            <a:ext cx="13004800" cy="1676400"/>
          </a:xfrm>
          <a:prstGeom prst="rect">
            <a:avLst/>
          </a:prstGeom>
          <a:solidFill>
            <a:srgbClr val="FFFFFF"/>
          </a:solidFill>
          <a:ln w="190500">
            <a:noFill/>
          </a:ln>
        </p:spPr>
        <p:txBody>
          <a:bodyPr vert="horz" lIns="91435" tIns="45718" rIns="91435" bIns="45718"/>
          <a:lstStyle>
            <a:lvl1pPr algn="ctr">
              <a:defRPr sz="9500" b="1" i="0">
                <a:solidFill>
                  <a:schemeClr val="bg2">
                    <a:lumMod val="50000"/>
                  </a:schemeClr>
                </a:solidFill>
                <a:latin typeface="Arial"/>
                <a:cs typeface="Arial"/>
              </a:defRPr>
            </a:lvl1pPr>
          </a:lstStyle>
          <a:p>
            <a:pPr lvl="0"/>
            <a:r>
              <a:rPr lang="en-US" dirty="0" smtClean="0"/>
              <a:t>YOUR NAME</a:t>
            </a:r>
            <a:endParaRPr lang="en-US" dirty="0"/>
          </a:p>
        </p:txBody>
      </p:sp>
      <p:sp>
        <p:nvSpPr>
          <p:cNvPr id="5" name="Text Placeholder 8"/>
          <p:cNvSpPr>
            <a:spLocks noGrp="1"/>
          </p:cNvSpPr>
          <p:nvPr>
            <p:ph type="body" sz="quarter" idx="12" hasCustomPrompt="1"/>
          </p:nvPr>
        </p:nvSpPr>
        <p:spPr>
          <a:xfrm>
            <a:off x="1016000" y="4724400"/>
            <a:ext cx="10972800" cy="990601"/>
          </a:xfrm>
          <a:prstGeom prst="rect">
            <a:avLst/>
          </a:prstGeom>
        </p:spPr>
        <p:txBody>
          <a:bodyPr vert="horz" lIns="91435" tIns="45718" rIns="91435" bIns="45718"/>
          <a:lstStyle>
            <a:lvl1pPr algn="ctr">
              <a:defRPr sz="5400" b="0" i="0" baseline="0">
                <a:solidFill>
                  <a:srgbClr val="FFFFFF"/>
                </a:solidFill>
                <a:latin typeface="Arial"/>
                <a:cs typeface="Arial"/>
              </a:defRPr>
            </a:lvl1pPr>
          </a:lstStyle>
          <a:p>
            <a:pPr lvl="0"/>
            <a:r>
              <a:rPr lang="en-US" dirty="0" smtClean="0"/>
              <a:t>WWW.YOURNAME.COM</a:t>
            </a:r>
          </a:p>
        </p:txBody>
      </p:sp>
      <p:sp>
        <p:nvSpPr>
          <p:cNvPr id="6" name="Text Placeholder 8"/>
          <p:cNvSpPr>
            <a:spLocks noGrp="1"/>
          </p:cNvSpPr>
          <p:nvPr>
            <p:ph type="body" sz="quarter" idx="14" hasCustomPrompt="1"/>
          </p:nvPr>
        </p:nvSpPr>
        <p:spPr>
          <a:xfrm>
            <a:off x="1397001" y="6629400"/>
            <a:ext cx="10210800" cy="990601"/>
          </a:xfrm>
          <a:prstGeom prst="rect">
            <a:avLst/>
          </a:prstGeom>
        </p:spPr>
        <p:txBody>
          <a:bodyPr vert="horz" lIns="91435" tIns="45718" rIns="91435" bIns="45718"/>
          <a:lstStyle>
            <a:lvl1pPr algn="ctr">
              <a:defRPr sz="5400" b="0" i="0" baseline="0">
                <a:solidFill>
                  <a:srgbClr val="FFFFFF"/>
                </a:solidFill>
                <a:latin typeface="Arial"/>
                <a:cs typeface="Arial"/>
              </a:defRPr>
            </a:lvl1pPr>
          </a:lstStyle>
          <a:p>
            <a:pPr lvl="0"/>
            <a:r>
              <a:rPr lang="en-US" dirty="0" smtClean="0"/>
              <a:t>@YOURNAME</a:t>
            </a:r>
          </a:p>
        </p:txBody>
      </p:sp>
    </p:spTree>
    <p:extLst>
      <p:ext uri="{BB962C8B-B14F-4D97-AF65-F5344CB8AC3E}">
        <p14:creationId xmlns:p14="http://schemas.microsoft.com/office/powerpoint/2010/main" val="231430936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Your Name White">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8" name="Text Placeholder 13"/>
          <p:cNvSpPr>
            <a:spLocks noGrp="1"/>
          </p:cNvSpPr>
          <p:nvPr>
            <p:ph type="body" sz="quarter" idx="13" hasCustomPrompt="1"/>
          </p:nvPr>
        </p:nvSpPr>
        <p:spPr>
          <a:xfrm>
            <a:off x="0" y="1676401"/>
            <a:ext cx="13004800" cy="1676400"/>
          </a:xfrm>
          <a:prstGeom prst="rect">
            <a:avLst/>
          </a:prstGeom>
          <a:solidFill>
            <a:srgbClr val="606060"/>
          </a:solidFill>
          <a:ln w="190500">
            <a:noFill/>
          </a:ln>
          <a:effectLst>
            <a:outerShdw blurRad="50800" dist="38100" dir="2700000" algn="tl" rotWithShape="0">
              <a:prstClr val="black">
                <a:alpha val="40000"/>
              </a:prstClr>
            </a:outerShdw>
          </a:effectLst>
        </p:spPr>
        <p:txBody>
          <a:bodyPr vert="horz" lIns="91435" tIns="45718" rIns="91435" bIns="45718"/>
          <a:lstStyle>
            <a:lvl1pPr algn="ctr">
              <a:defRPr sz="9500" b="1" i="0">
                <a:solidFill>
                  <a:srgbClr val="FFFFFF"/>
                </a:solidFill>
                <a:latin typeface="Arial"/>
                <a:cs typeface="Arial"/>
              </a:defRPr>
            </a:lvl1pPr>
          </a:lstStyle>
          <a:p>
            <a:pPr lvl="0"/>
            <a:r>
              <a:rPr lang="en-US" dirty="0" smtClean="0"/>
              <a:t>YOUR NAME</a:t>
            </a:r>
            <a:endParaRPr lang="en-US" dirty="0"/>
          </a:p>
        </p:txBody>
      </p:sp>
      <p:sp>
        <p:nvSpPr>
          <p:cNvPr id="9" name="Text Placeholder 8"/>
          <p:cNvSpPr>
            <a:spLocks noGrp="1"/>
          </p:cNvSpPr>
          <p:nvPr>
            <p:ph type="body" sz="quarter" idx="12" hasCustomPrompt="1"/>
          </p:nvPr>
        </p:nvSpPr>
        <p:spPr>
          <a:xfrm>
            <a:off x="863601" y="4724400"/>
            <a:ext cx="11277601" cy="990601"/>
          </a:xfrm>
          <a:prstGeom prst="rect">
            <a:avLst/>
          </a:prstGeom>
        </p:spPr>
        <p:txBody>
          <a:bodyPr vert="horz" lIns="91435" tIns="45718" rIns="91435" bIns="45718"/>
          <a:lstStyle>
            <a:lvl1pPr algn="ctr">
              <a:defRPr sz="5400" b="1" i="0" baseline="0">
                <a:solidFill>
                  <a:srgbClr val="404040"/>
                </a:solidFill>
                <a:effectLst/>
                <a:latin typeface="Arial"/>
                <a:cs typeface="Arial"/>
              </a:defRPr>
            </a:lvl1pPr>
          </a:lstStyle>
          <a:p>
            <a:pPr lvl="0"/>
            <a:r>
              <a:rPr lang="en-US" dirty="0" smtClean="0"/>
              <a:t>WWW.YOURNAME.COM</a:t>
            </a:r>
          </a:p>
        </p:txBody>
      </p:sp>
      <p:sp>
        <p:nvSpPr>
          <p:cNvPr id="10" name="Text Placeholder 8"/>
          <p:cNvSpPr>
            <a:spLocks noGrp="1"/>
          </p:cNvSpPr>
          <p:nvPr>
            <p:ph type="body" sz="quarter" idx="14" hasCustomPrompt="1"/>
          </p:nvPr>
        </p:nvSpPr>
        <p:spPr>
          <a:xfrm>
            <a:off x="1397001" y="6629400"/>
            <a:ext cx="10210800" cy="990601"/>
          </a:xfrm>
          <a:prstGeom prst="rect">
            <a:avLst/>
          </a:prstGeom>
        </p:spPr>
        <p:txBody>
          <a:bodyPr vert="horz" lIns="91435" tIns="45718" rIns="91435" bIns="45718"/>
          <a:lstStyle>
            <a:lvl1pPr algn="ctr">
              <a:defRPr sz="5400" b="1" i="0" baseline="0">
                <a:solidFill>
                  <a:srgbClr val="404040"/>
                </a:solidFill>
                <a:effectLst/>
                <a:latin typeface="Arial"/>
                <a:cs typeface="Arial"/>
              </a:defRPr>
            </a:lvl1pPr>
          </a:lstStyle>
          <a:p>
            <a:pPr lvl="0"/>
            <a:r>
              <a:rPr lang="en-US" dirty="0" smtClean="0"/>
              <a:t>@YOURNAME</a:t>
            </a:r>
          </a:p>
        </p:txBody>
      </p:sp>
    </p:spTree>
    <p:extLst>
      <p:ext uri="{BB962C8B-B14F-4D97-AF65-F5344CB8AC3E}">
        <p14:creationId xmlns:p14="http://schemas.microsoft.com/office/powerpoint/2010/main" val="198093320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30" Type="http://schemas.openxmlformats.org/officeDocument/2006/relationships/slideLayout" Target="../slideLayouts/slideLayout30.xml"/><Relationship Id="rId31" Type="http://schemas.openxmlformats.org/officeDocument/2006/relationships/slideLayout" Target="../slideLayouts/slideLayout31.xml"/><Relationship Id="rId32" Type="http://schemas.openxmlformats.org/officeDocument/2006/relationships/slideLayout" Target="../slideLayouts/slideLayout32.xml"/><Relationship Id="rId9" Type="http://schemas.openxmlformats.org/officeDocument/2006/relationships/slideLayout" Target="../slideLayouts/slideLayout9.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3" Type="http://schemas.openxmlformats.org/officeDocument/2006/relationships/slideLayout" Target="../slideLayouts/slideLayout33.xml"/><Relationship Id="rId34" Type="http://schemas.openxmlformats.org/officeDocument/2006/relationships/slideLayout" Target="../slideLayouts/slideLayout34.xml"/><Relationship Id="rId35" Type="http://schemas.openxmlformats.org/officeDocument/2006/relationships/slideLayout" Target="../slideLayouts/slideLayout35.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37" Type="http://schemas.openxmlformats.org/officeDocument/2006/relationships/slideLayout" Target="../slideLayouts/slideLayout37.xml"/><Relationship Id="rId38" Type="http://schemas.openxmlformats.org/officeDocument/2006/relationships/slideLayout" Target="../slideLayouts/slideLayout38.xml"/><Relationship Id="rId39" Type="http://schemas.openxmlformats.org/officeDocument/2006/relationships/slideLayout" Target="../slideLayouts/slideLayout39.xml"/><Relationship Id="rId4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7471" r:id="rId1"/>
    <p:sldLayoutId id="2147487460" r:id="rId2"/>
    <p:sldLayoutId id="2147487464" r:id="rId3"/>
    <p:sldLayoutId id="2147487409" r:id="rId4"/>
    <p:sldLayoutId id="2147487455" r:id="rId5"/>
    <p:sldLayoutId id="2147487465" r:id="rId6"/>
    <p:sldLayoutId id="2147487467" r:id="rId7"/>
    <p:sldLayoutId id="2147487469" r:id="rId8"/>
    <p:sldLayoutId id="2147487470" r:id="rId9"/>
    <p:sldLayoutId id="2147487419" r:id="rId10"/>
    <p:sldLayoutId id="2147487479" r:id="rId11"/>
    <p:sldLayoutId id="2147487462" r:id="rId12"/>
    <p:sldLayoutId id="2147487468" r:id="rId13"/>
    <p:sldLayoutId id="2147487425" r:id="rId14"/>
    <p:sldLayoutId id="2147487426" r:id="rId15"/>
    <p:sldLayoutId id="2147487429" r:id="rId16"/>
    <p:sldLayoutId id="2147487477" r:id="rId17"/>
    <p:sldLayoutId id="2147487446" r:id="rId18"/>
    <p:sldLayoutId id="2147487458" r:id="rId19"/>
    <p:sldLayoutId id="2147487457" r:id="rId20"/>
    <p:sldLayoutId id="2147487475" r:id="rId21"/>
    <p:sldLayoutId id="2147487476" r:id="rId22"/>
    <p:sldLayoutId id="2147487473" r:id="rId23"/>
    <p:sldLayoutId id="2147487474" r:id="rId24"/>
    <p:sldLayoutId id="2147487402" r:id="rId25"/>
    <p:sldLayoutId id="2147487410" r:id="rId26"/>
    <p:sldLayoutId id="2147487434" r:id="rId27"/>
    <p:sldLayoutId id="2147487406" r:id="rId28"/>
    <p:sldLayoutId id="2147487412" r:id="rId29"/>
    <p:sldLayoutId id="2147487435" r:id="rId30"/>
    <p:sldLayoutId id="2147487413" r:id="rId31"/>
    <p:sldLayoutId id="2147487414" r:id="rId32"/>
    <p:sldLayoutId id="2147487436" r:id="rId33"/>
    <p:sldLayoutId id="2147487408" r:id="rId34"/>
    <p:sldLayoutId id="2147487404" r:id="rId35"/>
    <p:sldLayoutId id="2147487443" r:id="rId36"/>
    <p:sldLayoutId id="2147487441" r:id="rId37"/>
    <p:sldLayoutId id="2147487456" r:id="rId38"/>
    <p:sldLayoutId id="2147487478" r:id="rId39"/>
  </p:sldLayoutIdLst>
  <p:transition xmlns:p14="http://schemas.microsoft.com/office/powerpoint/2010/main"/>
  <p:timing>
    <p:tnLst>
      <p:par>
        <p:cTn xmlns:p14="http://schemas.microsoft.com/office/powerpoint/2010/main" id="1" dur="indefinite" restart="never" nodeType="tmRoot"/>
      </p:par>
    </p:tnLst>
  </p:timing>
  <p:txStyles>
    <p:titleStyle>
      <a:lvl1pPr algn="ctr" rtl="0" eaLnBrk="1" fontAlgn="base" hangingPunct="1">
        <a:spcBef>
          <a:spcPct val="0"/>
        </a:spcBef>
        <a:spcAft>
          <a:spcPct val="0"/>
        </a:spcAft>
        <a:defRPr sz="6500">
          <a:solidFill>
            <a:schemeClr val="tx1"/>
          </a:solidFill>
          <a:latin typeface="Arial"/>
          <a:ea typeface="+mj-ea"/>
          <a:cs typeface="Arial"/>
          <a:sym typeface="Bebas Neue" charset="0"/>
        </a:defRPr>
      </a:lvl1pPr>
      <a:lvl2pPr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2pPr>
      <a:lvl3pPr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3pPr>
      <a:lvl4pPr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4pPr>
      <a:lvl5pPr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5pPr>
      <a:lvl6pPr marL="457176"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6pPr>
      <a:lvl7pPr marL="914354"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7pPr>
      <a:lvl8pPr marL="1371530"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8pPr>
      <a:lvl9pPr marL="1828706" algn="ctr" rtl="0" eaLnBrk="1" fontAlgn="base" hangingPunct="1">
        <a:spcBef>
          <a:spcPct val="0"/>
        </a:spcBef>
        <a:spcAft>
          <a:spcPct val="0"/>
        </a:spcAft>
        <a:defRPr sz="28700">
          <a:solidFill>
            <a:schemeClr val="tx1"/>
          </a:solidFill>
          <a:latin typeface="Bebas Neue" charset="0"/>
          <a:ea typeface="ヒラギノ角ゴ ProN W3" charset="0"/>
          <a:cs typeface="ヒラギノ角ゴ ProN W3" charset="0"/>
          <a:sym typeface="Bebas Neue" charset="0"/>
        </a:defRPr>
      </a:lvl9pPr>
    </p:titleStyle>
    <p:bodyStyle>
      <a:lvl1pPr marL="342882" indent="-342882" algn="l" rtl="0" eaLnBrk="1" fontAlgn="base" hangingPunct="1">
        <a:spcBef>
          <a:spcPts val="1099"/>
        </a:spcBef>
        <a:spcAft>
          <a:spcPct val="0"/>
        </a:spcAft>
        <a:defRPr sz="4400">
          <a:solidFill>
            <a:srgbClr val="FFFFFF"/>
          </a:solidFill>
          <a:latin typeface="Arial"/>
          <a:ea typeface="+mn-ea"/>
          <a:cs typeface="Arial"/>
          <a:sym typeface="Lobster Two Italic" charset="0"/>
        </a:defRPr>
      </a:lvl1pPr>
      <a:lvl2pPr marL="647667" indent="-190491" algn="l" rtl="0" eaLnBrk="1" fontAlgn="base" hangingPunct="1">
        <a:spcBef>
          <a:spcPts val="1000"/>
        </a:spcBef>
        <a:spcAft>
          <a:spcPct val="0"/>
        </a:spcAft>
        <a:defRPr sz="3800">
          <a:solidFill>
            <a:srgbClr val="FFFFFF"/>
          </a:solidFill>
          <a:latin typeface="Arial"/>
          <a:ea typeface="+mn-ea"/>
          <a:cs typeface="Arial"/>
          <a:sym typeface="Lobster Two Italic" charset="0"/>
        </a:defRPr>
      </a:lvl2pPr>
      <a:lvl3pPr marL="1295334" indent="-380980" algn="l" rtl="0" eaLnBrk="1" fontAlgn="base" hangingPunct="1">
        <a:spcBef>
          <a:spcPts val="799"/>
        </a:spcBef>
        <a:spcAft>
          <a:spcPct val="0"/>
        </a:spcAft>
        <a:defRPr sz="3400">
          <a:solidFill>
            <a:srgbClr val="FFFFFF"/>
          </a:solidFill>
          <a:latin typeface="Arial"/>
          <a:ea typeface="+mn-ea"/>
          <a:cs typeface="Arial"/>
          <a:sym typeface="Lobster Two Italic" charset="0"/>
        </a:defRPr>
      </a:lvl3pPr>
      <a:lvl4pPr marL="1955700" indent="-584170" algn="l" rtl="0" eaLnBrk="1" fontAlgn="base" hangingPunct="1">
        <a:spcBef>
          <a:spcPts val="700"/>
        </a:spcBef>
        <a:spcAft>
          <a:spcPct val="0"/>
        </a:spcAft>
        <a:defRPr sz="2800">
          <a:solidFill>
            <a:srgbClr val="FFFFFF"/>
          </a:solidFill>
          <a:latin typeface="Arial"/>
          <a:ea typeface="+mn-ea"/>
          <a:cs typeface="Arial"/>
          <a:sym typeface="Lobster Two Italic" charset="0"/>
        </a:defRPr>
      </a:lvl4pPr>
      <a:lvl5pPr marL="2603367" indent="-774661" algn="l" rtl="0" eaLnBrk="1" fontAlgn="base" hangingPunct="1">
        <a:spcBef>
          <a:spcPts val="700"/>
        </a:spcBef>
        <a:spcAft>
          <a:spcPct val="0"/>
        </a:spcAft>
        <a:defRPr sz="2800">
          <a:solidFill>
            <a:srgbClr val="FFFFFF"/>
          </a:solidFill>
          <a:latin typeface="Arial"/>
          <a:ea typeface="+mn-ea"/>
          <a:cs typeface="Arial"/>
          <a:sym typeface="Lobster Two Italic" charset="0"/>
        </a:defRPr>
      </a:lvl5pPr>
      <a:lvl6pPr marL="3060543" algn="l" rtl="0" eaLnBrk="1" fontAlgn="base" hangingPunct="1">
        <a:spcBef>
          <a:spcPts val="700"/>
        </a:spcBef>
        <a:spcAft>
          <a:spcPct val="0"/>
        </a:spcAft>
        <a:defRPr sz="2800">
          <a:solidFill>
            <a:srgbClr val="FFFFFF"/>
          </a:solidFill>
          <a:latin typeface="+mn-lt"/>
          <a:ea typeface="+mn-ea"/>
          <a:cs typeface="+mn-cs"/>
          <a:sym typeface="Lobster Two Italic" charset="0"/>
        </a:defRPr>
      </a:lvl6pPr>
      <a:lvl7pPr marL="3517719" algn="l" rtl="0" eaLnBrk="1" fontAlgn="base" hangingPunct="1">
        <a:spcBef>
          <a:spcPts val="700"/>
        </a:spcBef>
        <a:spcAft>
          <a:spcPct val="0"/>
        </a:spcAft>
        <a:defRPr sz="2800">
          <a:solidFill>
            <a:srgbClr val="FFFFFF"/>
          </a:solidFill>
          <a:latin typeface="+mn-lt"/>
          <a:ea typeface="+mn-ea"/>
          <a:cs typeface="+mn-cs"/>
          <a:sym typeface="Lobster Two Italic" charset="0"/>
        </a:defRPr>
      </a:lvl7pPr>
      <a:lvl8pPr marL="3974897" algn="l" rtl="0" eaLnBrk="1" fontAlgn="base" hangingPunct="1">
        <a:spcBef>
          <a:spcPts val="700"/>
        </a:spcBef>
        <a:spcAft>
          <a:spcPct val="0"/>
        </a:spcAft>
        <a:defRPr sz="2800">
          <a:solidFill>
            <a:srgbClr val="FFFFFF"/>
          </a:solidFill>
          <a:latin typeface="+mn-lt"/>
          <a:ea typeface="+mn-ea"/>
          <a:cs typeface="+mn-cs"/>
          <a:sym typeface="Lobster Two Italic" charset="0"/>
        </a:defRPr>
      </a:lvl8pPr>
      <a:lvl9pPr marL="4432073" algn="l" rtl="0" eaLnBrk="1" fontAlgn="base" hangingPunct="1">
        <a:spcBef>
          <a:spcPts val="700"/>
        </a:spcBef>
        <a:spcAft>
          <a:spcPct val="0"/>
        </a:spcAft>
        <a:defRPr sz="2800">
          <a:solidFill>
            <a:srgbClr val="FFFFFF"/>
          </a:solidFill>
          <a:latin typeface="+mn-lt"/>
          <a:ea typeface="+mn-ea"/>
          <a:cs typeface="+mn-cs"/>
          <a:sym typeface="Lobster Two Italic" charset="0"/>
        </a:defRPr>
      </a:lvl9pPr>
    </p:bodyStyle>
    <p:otherStyle>
      <a:defPPr>
        <a:defRPr lang="en-US"/>
      </a:defPPr>
      <a:lvl1pPr marL="0" algn="l" defTabSz="457176" rtl="0" eaLnBrk="1" latinLnBrk="0" hangingPunct="1">
        <a:defRPr sz="1800" kern="1200">
          <a:solidFill>
            <a:schemeClr val="tx1"/>
          </a:solidFill>
          <a:latin typeface="+mn-lt"/>
          <a:ea typeface="+mn-ea"/>
          <a:cs typeface="+mn-cs"/>
        </a:defRPr>
      </a:lvl1pPr>
      <a:lvl2pPr marL="457176" algn="l" defTabSz="457176" rtl="0" eaLnBrk="1" latinLnBrk="0" hangingPunct="1">
        <a:defRPr sz="1800" kern="1200">
          <a:solidFill>
            <a:schemeClr val="tx1"/>
          </a:solidFill>
          <a:latin typeface="+mn-lt"/>
          <a:ea typeface="+mn-ea"/>
          <a:cs typeface="+mn-cs"/>
        </a:defRPr>
      </a:lvl2pPr>
      <a:lvl3pPr marL="914354" algn="l" defTabSz="457176" rtl="0" eaLnBrk="1" latinLnBrk="0" hangingPunct="1">
        <a:defRPr sz="1800" kern="1200">
          <a:solidFill>
            <a:schemeClr val="tx1"/>
          </a:solidFill>
          <a:latin typeface="+mn-lt"/>
          <a:ea typeface="+mn-ea"/>
          <a:cs typeface="+mn-cs"/>
        </a:defRPr>
      </a:lvl3pPr>
      <a:lvl4pPr marL="1371530" algn="l" defTabSz="457176" rtl="0" eaLnBrk="1" latinLnBrk="0" hangingPunct="1">
        <a:defRPr sz="1800" kern="1200">
          <a:solidFill>
            <a:schemeClr val="tx1"/>
          </a:solidFill>
          <a:latin typeface="+mn-lt"/>
          <a:ea typeface="+mn-ea"/>
          <a:cs typeface="+mn-cs"/>
        </a:defRPr>
      </a:lvl4pPr>
      <a:lvl5pPr marL="1828706" algn="l" defTabSz="457176" rtl="0" eaLnBrk="1" latinLnBrk="0" hangingPunct="1">
        <a:defRPr sz="1800" kern="1200">
          <a:solidFill>
            <a:schemeClr val="tx1"/>
          </a:solidFill>
          <a:latin typeface="+mn-lt"/>
          <a:ea typeface="+mn-ea"/>
          <a:cs typeface="+mn-cs"/>
        </a:defRPr>
      </a:lvl5pPr>
      <a:lvl6pPr marL="2285884" algn="l" defTabSz="457176" rtl="0" eaLnBrk="1" latinLnBrk="0" hangingPunct="1">
        <a:defRPr sz="1800" kern="1200">
          <a:solidFill>
            <a:schemeClr val="tx1"/>
          </a:solidFill>
          <a:latin typeface="+mn-lt"/>
          <a:ea typeface="+mn-ea"/>
          <a:cs typeface="+mn-cs"/>
        </a:defRPr>
      </a:lvl6pPr>
      <a:lvl7pPr marL="2743060" algn="l" defTabSz="457176" rtl="0" eaLnBrk="1" latinLnBrk="0" hangingPunct="1">
        <a:defRPr sz="1800" kern="1200">
          <a:solidFill>
            <a:schemeClr val="tx1"/>
          </a:solidFill>
          <a:latin typeface="+mn-lt"/>
          <a:ea typeface="+mn-ea"/>
          <a:cs typeface="+mn-cs"/>
        </a:defRPr>
      </a:lvl7pPr>
      <a:lvl8pPr marL="3200236" algn="l" defTabSz="457176" rtl="0" eaLnBrk="1" latinLnBrk="0" hangingPunct="1">
        <a:defRPr sz="1800" kern="1200">
          <a:solidFill>
            <a:schemeClr val="tx1"/>
          </a:solidFill>
          <a:latin typeface="+mn-lt"/>
          <a:ea typeface="+mn-ea"/>
          <a:cs typeface="+mn-cs"/>
        </a:defRPr>
      </a:lvl8pPr>
      <a:lvl9pPr marL="3657413" algn="l" defTabSz="45717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png"/><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5" Type="http://schemas.openxmlformats.org/officeDocument/2006/relationships/hyperlink" Target="http://www.flickr.com/photos/71295177@N06/6588140217/" TargetMode="External"/><Relationship Id="rId6" Type="http://schemas.openxmlformats.org/officeDocument/2006/relationships/hyperlink" Target="http://creativecommons.org/licenses/by-nd/2.0/" TargetMode="External"/><Relationship Id="rId7" Type="http://schemas.openxmlformats.org/officeDocument/2006/relationships/hyperlink" Target="http://www.flickr.com/photos/38574170@N00/2545890883/" TargetMode="External"/><Relationship Id="rId8" Type="http://schemas.openxmlformats.org/officeDocument/2006/relationships/hyperlink" Target="http://www.flickr.com/photos/91492871@N00/5081513887/" TargetMode="External"/><Relationship Id="rId9" Type="http://schemas.openxmlformats.org/officeDocument/2006/relationships/image" Target="../media/image11.jpeg"/><Relationship Id="rId10" Type="http://schemas.openxmlformats.org/officeDocument/2006/relationships/hyperlink" Target="http://www.flickr.com/photos/9147703@N03/2034624215/" TargetMode="External"/><Relationship Id="rId1" Type="http://schemas.openxmlformats.org/officeDocument/2006/relationships/slideLayout" Target="../slideLayouts/slideLayout32.xml"/><Relationship Id="rId2"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2.png"/><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1" Type="http://schemas.openxmlformats.org/officeDocument/2006/relationships/slideLayout" Target="../slideLayouts/slideLayout36.xml"/><Relationship Id="rId2"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1" Type="http://schemas.openxmlformats.org/officeDocument/2006/relationships/slideLayout" Target="../slideLayouts/slideLayout36.xml"/><Relationship Id="rId2" Type="http://schemas.openxmlformats.org/officeDocument/2006/relationships/notesSlide" Target="../notesSlides/notesSlid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21.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hyperlink" Target="http://www.flickr.com/photos/ecstaticist/4875862033/" TargetMode="External"/><Relationship Id="rId4" Type="http://schemas.openxmlformats.org/officeDocument/2006/relationships/hyperlink" Target="http://creativecommons.org/licenses/by-nc-sa/2.0/" TargetMode="External"/><Relationship Id="rId1" Type="http://schemas.openxmlformats.org/officeDocument/2006/relationships/slideLayout" Target="../slideLayouts/slideLayout20.xml"/><Relationship Id="rId2" Type="http://schemas.openxmlformats.org/officeDocument/2006/relationships/image" Target="../media/image24.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25.gif"/></Relationships>
</file>

<file path=ppt/slides/_rels/slide18.xml.rels><?xml version="1.0" encoding="UTF-8" standalone="yes"?>
<Relationships xmlns="http://schemas.openxmlformats.org/package/2006/relationships"><Relationship Id="rId3" Type="http://schemas.openxmlformats.org/officeDocument/2006/relationships/hyperlink" Target="http://www.flickr.com/photos/ecstaticist/4875862033/" TargetMode="External"/><Relationship Id="rId4" Type="http://schemas.openxmlformats.org/officeDocument/2006/relationships/hyperlink" Target="http://creativecommons.org/licenses/by-nc-sa/2.0/" TargetMode="External"/><Relationship Id="rId1" Type="http://schemas.openxmlformats.org/officeDocument/2006/relationships/slideLayout" Target="../slideLayouts/slideLayout9.xml"/><Relationship Id="rId2"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hyperlink" Target="http://www.flickr.com/photos/81249623@N00/76416689/" TargetMode="External"/><Relationship Id="rId4" Type="http://schemas.openxmlformats.org/officeDocument/2006/relationships/hyperlink" Target="http://creativecommons.org/licenses/by-nc-sa/2.0/" TargetMode="External"/><Relationship Id="rId1" Type="http://schemas.openxmlformats.org/officeDocument/2006/relationships/slideLayout" Target="../slideLayouts/slideLayout18.xml"/><Relationship Id="rId2" Type="http://schemas.openxmlformats.org/officeDocument/2006/relationships/image" Target="../media/image2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4" Type="http://schemas.openxmlformats.org/officeDocument/2006/relationships/hyperlink" Target="http://www.flickr.com/photos/28826792@N00/5791917831/" TargetMode="External"/><Relationship Id="rId5" Type="http://schemas.openxmlformats.org/officeDocument/2006/relationships/hyperlink" Target="http://creativecommons.org/licenses/by-nc-sa/2.0/" TargetMode="External"/><Relationship Id="rId1" Type="http://schemas.openxmlformats.org/officeDocument/2006/relationships/slideLayout" Target="../slideLayouts/slideLayout29.xml"/><Relationship Id="rId2"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png"/><Relationship Id="rId1" Type="http://schemas.openxmlformats.org/officeDocument/2006/relationships/slideLayout" Target="../slideLayouts/slideLayout29.xml"/><Relationship Id="rId2"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image" Target="../media/image3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image" Target="../media/image3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xml"/><Relationship Id="rId3" Type="http://schemas.openxmlformats.org/officeDocument/2006/relationships/image" Target="../media/image4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4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4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xml"/><Relationship Id="rId3" Type="http://schemas.openxmlformats.org/officeDocument/2006/relationships/image" Target="../media/image43.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4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4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TRACKING TOXIC AIR POLLUTANTS</a:t>
            </a:r>
            <a:br>
              <a:rPr lang="en-US" dirty="0" smtClean="0"/>
            </a:br>
            <a:r>
              <a:rPr lang="en-US" sz="7300" dirty="0"/>
              <a:t>from emissions to impacts</a:t>
            </a:r>
            <a:endParaRPr lang="en-US" sz="7300" dirty="0"/>
          </a:p>
        </p:txBody>
      </p:sp>
      <p:sp>
        <p:nvSpPr>
          <p:cNvPr id="5" name="Text Placeholder 4"/>
          <p:cNvSpPr>
            <a:spLocks noGrp="1"/>
          </p:cNvSpPr>
          <p:nvPr>
            <p:ph type="body" sz="quarter" idx="12"/>
          </p:nvPr>
        </p:nvSpPr>
        <p:spPr>
          <a:xfrm>
            <a:off x="6883399" y="7086601"/>
            <a:ext cx="5791201" cy="685800"/>
          </a:xfrm>
        </p:spPr>
        <p:txBody>
          <a:bodyPr/>
          <a:lstStyle/>
          <a:p>
            <a:pPr algn="r"/>
            <a:r>
              <a:rPr lang="en-US" sz="4000" dirty="0"/>
              <a:t>NOELLE E. SELIN</a:t>
            </a:r>
          </a:p>
          <a:p>
            <a:pPr algn="r"/>
            <a:r>
              <a:rPr lang="en-US" dirty="0" err="1" smtClean="0"/>
              <a:t>selin@mit.edu</a:t>
            </a:r>
            <a:endParaRPr lang="en-US" dirty="0" smtClean="0"/>
          </a:p>
          <a:p>
            <a:pPr algn="r"/>
            <a:r>
              <a:rPr lang="en-US" dirty="0" smtClean="0"/>
              <a:t>@</a:t>
            </a:r>
            <a:r>
              <a:rPr lang="en-US" dirty="0" err="1" smtClean="0"/>
              <a:t>noelleselin</a:t>
            </a:r>
            <a:endParaRPr lang="en-US" dirty="0" smtClean="0"/>
          </a:p>
          <a:p>
            <a:pPr algn="r"/>
            <a:r>
              <a:rPr lang="en-US" dirty="0" smtClean="0"/>
              <a:t>http://</a:t>
            </a:r>
            <a:r>
              <a:rPr lang="en-US" dirty="0" err="1" smtClean="0"/>
              <a:t>mit.edu</a:t>
            </a:r>
            <a:r>
              <a:rPr lang="en-US" dirty="0" smtClean="0"/>
              <a:t>/</a:t>
            </a:r>
            <a:r>
              <a:rPr lang="en-US" dirty="0" err="1" smtClean="0"/>
              <a:t>selin</a:t>
            </a:r>
            <a:endParaRPr lang="en-US" dirty="0" smtClean="0"/>
          </a:p>
          <a:p>
            <a:endParaRPr lang="en-US" dirty="0" smtClean="0"/>
          </a:p>
          <a:p>
            <a:endParaRPr lang="en-US" dirty="0"/>
          </a:p>
        </p:txBody>
      </p:sp>
      <p:pic>
        <p:nvPicPr>
          <p:cNvPr id="6" name="Picture 8" descr="ESD_logo.eps"/>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254000" y="228601"/>
            <a:ext cx="5778708" cy="1371600"/>
          </a:xfrm>
          <a:prstGeom prst="rect">
            <a:avLst/>
          </a:prstGeom>
          <a:noFill/>
          <a:ln w="9525">
            <a:noFill/>
            <a:miter lim="800000"/>
            <a:headEnd/>
            <a:tailEnd/>
          </a:ln>
        </p:spPr>
      </p:pic>
      <p:pic>
        <p:nvPicPr>
          <p:cNvPr id="7" name="Picture 6"/>
          <p:cNvPicPr>
            <a:picLocks noChangeAspect="1"/>
          </p:cNvPicPr>
          <p:nvPr/>
        </p:nvPicPr>
        <p:blipFill>
          <a:blip r:embed="rId3"/>
          <a:stretch>
            <a:fillRect/>
          </a:stretch>
        </p:blipFill>
        <p:spPr>
          <a:xfrm>
            <a:off x="8483601" y="228601"/>
            <a:ext cx="4114800" cy="1277753"/>
          </a:xfrm>
          <a:prstGeom prst="rect">
            <a:avLst/>
          </a:prstGeom>
        </p:spPr>
      </p:pic>
      <p:sp>
        <p:nvSpPr>
          <p:cNvPr id="8" name="Text Placeholder 4"/>
          <p:cNvSpPr txBox="1">
            <a:spLocks/>
          </p:cNvSpPr>
          <p:nvPr/>
        </p:nvSpPr>
        <p:spPr>
          <a:xfrm>
            <a:off x="31081" y="6934200"/>
            <a:ext cx="5867401" cy="685800"/>
          </a:xfrm>
          <a:prstGeom prst="rect">
            <a:avLst/>
          </a:prstGeom>
        </p:spPr>
        <p:txBody>
          <a:bodyPr vert="horz" lIns="91435" tIns="45718" rIns="91435" bIns="45718"/>
          <a:lstStyle>
            <a:lvl1pPr marL="342900" indent="-342900" algn="ctr" rtl="0" eaLnBrk="1" fontAlgn="base" hangingPunct="1">
              <a:spcBef>
                <a:spcPts val="1100"/>
              </a:spcBef>
              <a:spcAft>
                <a:spcPct val="0"/>
              </a:spcAft>
              <a:defRPr sz="3200" b="1" i="0">
                <a:solidFill>
                  <a:schemeClr val="bg1"/>
                </a:solidFill>
                <a:latin typeface="Arial"/>
                <a:ea typeface="+mn-ea"/>
                <a:cs typeface="Arial"/>
                <a:sym typeface="Lobster Two Italic" charset="0"/>
              </a:defRPr>
            </a:lvl1pPr>
            <a:lvl2pPr marL="647700" indent="-190500" algn="l" rtl="0" eaLnBrk="1" fontAlgn="base" hangingPunct="1">
              <a:spcBef>
                <a:spcPts val="1000"/>
              </a:spcBef>
              <a:spcAft>
                <a:spcPct val="0"/>
              </a:spcAft>
              <a:defRPr sz="3800">
                <a:solidFill>
                  <a:srgbClr val="FFFFFF"/>
                </a:solidFill>
                <a:latin typeface="Arial"/>
                <a:ea typeface="+mn-ea"/>
                <a:cs typeface="Arial"/>
                <a:sym typeface="Lobster Two Italic" charset="0"/>
              </a:defRPr>
            </a:lvl2pPr>
            <a:lvl3pPr marL="1295400" indent="-381000" algn="l" rtl="0" eaLnBrk="1" fontAlgn="base" hangingPunct="1">
              <a:spcBef>
                <a:spcPts val="800"/>
              </a:spcBef>
              <a:spcAft>
                <a:spcPct val="0"/>
              </a:spcAft>
              <a:defRPr sz="3400">
                <a:solidFill>
                  <a:srgbClr val="FFFFFF"/>
                </a:solidFill>
                <a:latin typeface="Arial"/>
                <a:ea typeface="+mn-ea"/>
                <a:cs typeface="Arial"/>
                <a:sym typeface="Lobster Two Italic" charset="0"/>
              </a:defRPr>
            </a:lvl3pPr>
            <a:lvl4pPr marL="1955800" indent="-584200" algn="l" rtl="0" eaLnBrk="1" fontAlgn="base" hangingPunct="1">
              <a:spcBef>
                <a:spcPts val="700"/>
              </a:spcBef>
              <a:spcAft>
                <a:spcPct val="0"/>
              </a:spcAft>
              <a:defRPr sz="2800">
                <a:solidFill>
                  <a:srgbClr val="FFFFFF"/>
                </a:solidFill>
                <a:latin typeface="Arial"/>
                <a:ea typeface="+mn-ea"/>
                <a:cs typeface="Arial"/>
                <a:sym typeface="Lobster Two Italic" charset="0"/>
              </a:defRPr>
            </a:lvl4pPr>
            <a:lvl5pPr marL="2603500" indent="-774700" algn="l" rtl="0" eaLnBrk="1" fontAlgn="base" hangingPunct="1">
              <a:spcBef>
                <a:spcPts val="700"/>
              </a:spcBef>
              <a:spcAft>
                <a:spcPct val="0"/>
              </a:spcAft>
              <a:defRPr sz="2800">
                <a:solidFill>
                  <a:srgbClr val="FFFFFF"/>
                </a:solidFill>
                <a:latin typeface="Arial"/>
                <a:ea typeface="+mn-ea"/>
                <a:cs typeface="Arial"/>
                <a:sym typeface="Lobster Two Italic" charset="0"/>
              </a:defRPr>
            </a:lvl5pPr>
            <a:lvl6pPr marL="3060700" algn="l" rtl="0" eaLnBrk="1" fontAlgn="base" hangingPunct="1">
              <a:spcBef>
                <a:spcPts val="700"/>
              </a:spcBef>
              <a:spcAft>
                <a:spcPct val="0"/>
              </a:spcAft>
              <a:defRPr sz="2800">
                <a:solidFill>
                  <a:srgbClr val="FFFFFF"/>
                </a:solidFill>
                <a:latin typeface="+mn-lt"/>
                <a:ea typeface="+mn-ea"/>
                <a:cs typeface="+mn-cs"/>
                <a:sym typeface="Lobster Two Italic" charset="0"/>
              </a:defRPr>
            </a:lvl6pPr>
            <a:lvl7pPr marL="3517900" algn="l" rtl="0" eaLnBrk="1" fontAlgn="base" hangingPunct="1">
              <a:spcBef>
                <a:spcPts val="700"/>
              </a:spcBef>
              <a:spcAft>
                <a:spcPct val="0"/>
              </a:spcAft>
              <a:defRPr sz="2800">
                <a:solidFill>
                  <a:srgbClr val="FFFFFF"/>
                </a:solidFill>
                <a:latin typeface="+mn-lt"/>
                <a:ea typeface="+mn-ea"/>
                <a:cs typeface="+mn-cs"/>
                <a:sym typeface="Lobster Two Italic" charset="0"/>
              </a:defRPr>
            </a:lvl7pPr>
            <a:lvl8pPr marL="3975100" algn="l" rtl="0" eaLnBrk="1" fontAlgn="base" hangingPunct="1">
              <a:spcBef>
                <a:spcPts val="700"/>
              </a:spcBef>
              <a:spcAft>
                <a:spcPct val="0"/>
              </a:spcAft>
              <a:defRPr sz="2800">
                <a:solidFill>
                  <a:srgbClr val="FFFFFF"/>
                </a:solidFill>
                <a:latin typeface="+mn-lt"/>
                <a:ea typeface="+mn-ea"/>
                <a:cs typeface="+mn-cs"/>
                <a:sym typeface="Lobster Two Italic" charset="0"/>
              </a:defRPr>
            </a:lvl8pPr>
            <a:lvl9pPr marL="4432300" algn="l" rtl="0" eaLnBrk="1" fontAlgn="base" hangingPunct="1">
              <a:spcBef>
                <a:spcPts val="700"/>
              </a:spcBef>
              <a:spcAft>
                <a:spcPct val="0"/>
              </a:spcAft>
              <a:defRPr sz="2800">
                <a:solidFill>
                  <a:srgbClr val="FFFFFF"/>
                </a:solidFill>
                <a:latin typeface="+mn-lt"/>
                <a:ea typeface="+mn-ea"/>
                <a:cs typeface="+mn-cs"/>
                <a:sym typeface="Lobster Two Italic" charset="0"/>
              </a:defRPr>
            </a:lvl9pPr>
          </a:lstStyle>
          <a:p>
            <a:pPr algn="l"/>
            <a:r>
              <a:rPr lang="en-US" b="0" dirty="0" smtClean="0"/>
              <a:t>Carnegie Mellon University </a:t>
            </a:r>
          </a:p>
          <a:p>
            <a:pPr algn="l"/>
            <a:r>
              <a:rPr lang="en-US" b="0" dirty="0" smtClean="0"/>
              <a:t>Center for Climate and Energy Decision-Making Seminar</a:t>
            </a:r>
          </a:p>
          <a:p>
            <a:pPr algn="l"/>
            <a:r>
              <a:rPr lang="en-US" b="0" dirty="0" smtClean="0"/>
              <a:t>2 December 2013</a:t>
            </a:r>
          </a:p>
          <a:p>
            <a:pPr algn="l"/>
            <a:endParaRPr lang="en-US" b="0" dirty="0" smtClean="0"/>
          </a:p>
          <a:p>
            <a:pPr algn="l"/>
            <a:endParaRPr lang="en-US" b="0" dirty="0"/>
          </a:p>
        </p:txBody>
      </p:sp>
    </p:spTree>
    <p:extLst>
      <p:ext uri="{BB962C8B-B14F-4D97-AF65-F5344CB8AC3E}">
        <p14:creationId xmlns:p14="http://schemas.microsoft.com/office/powerpoint/2010/main" val="277513881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Mao1, Chengdu, 02.12.jpg"/>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a:fillRect/>
          </a:stretch>
        </p:blipFill>
        <p:spPr/>
      </p:pic>
      <p:sp>
        <p:nvSpPr>
          <p:cNvPr id="6" name="Text Placeholder 5"/>
          <p:cNvSpPr>
            <a:spLocks noGrp="1"/>
          </p:cNvSpPr>
          <p:nvPr>
            <p:ph type="body" sz="quarter" idx="12"/>
          </p:nvPr>
        </p:nvSpPr>
        <p:spPr>
          <a:xfrm>
            <a:off x="0" y="33867"/>
            <a:ext cx="13004800" cy="1524001"/>
          </a:xfrm>
          <a:prstGeom prst="rect">
            <a:avLst/>
          </a:prstGeom>
        </p:spPr>
        <p:txBody>
          <a:bodyPr/>
          <a:lstStyle/>
          <a:p>
            <a:r>
              <a:rPr lang="en-US" sz="4800" dirty="0">
                <a:cs typeface="Arial Narrow"/>
              </a:rPr>
              <a:t>Particles are a leading cause of global disease</a:t>
            </a:r>
            <a:endParaRPr lang="en-US" sz="4800" dirty="0">
              <a:cs typeface="Arial Narrow"/>
            </a:endParaRPr>
          </a:p>
        </p:txBody>
      </p:sp>
    </p:spTree>
    <p:extLst>
      <p:ext uri="{BB962C8B-B14F-4D97-AF65-F5344CB8AC3E}">
        <p14:creationId xmlns:p14="http://schemas.microsoft.com/office/powerpoint/2010/main" val="146764204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scene3d>
            <a:camera prst="orthographicFront">
              <a:rot lat="0" lon="10800000" rev="0"/>
            </a:camera>
            <a:lightRig rig="threePt" dir="t"/>
          </a:scene3d>
        </p:spPr>
      </p:pic>
      <p:sp>
        <p:nvSpPr>
          <p:cNvPr id="3" name="Text Placeholder 2"/>
          <p:cNvSpPr>
            <a:spLocks noGrp="1"/>
          </p:cNvSpPr>
          <p:nvPr>
            <p:ph type="body" sz="quarter" idx="12"/>
          </p:nvPr>
        </p:nvSpPr>
        <p:spPr>
          <a:xfrm>
            <a:off x="0" y="4038599"/>
            <a:ext cx="13004800" cy="990601"/>
          </a:xfrm>
        </p:spPr>
        <p:txBody>
          <a:bodyPr/>
          <a:lstStyle/>
          <a:p>
            <a:r>
              <a:rPr lang="en-US" sz="4800" dirty="0"/>
              <a:t>Mercury harms 600,000 U.S. babies eac</a:t>
            </a:r>
            <a:r>
              <a:rPr lang="en-US" sz="4400" dirty="0"/>
              <a:t>h year</a:t>
            </a:r>
            <a:endParaRPr lang="en-US" sz="4400" dirty="0"/>
          </a:p>
        </p:txBody>
      </p:sp>
    </p:spTree>
    <p:extLst>
      <p:ext uri="{BB962C8B-B14F-4D97-AF65-F5344CB8AC3E}">
        <p14:creationId xmlns:p14="http://schemas.microsoft.com/office/powerpoint/2010/main" val="265412269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5" name="Text Placeholder 4"/>
          <p:cNvSpPr>
            <a:spLocks noGrp="1"/>
          </p:cNvSpPr>
          <p:nvPr>
            <p:ph type="body" sz="quarter" idx="12"/>
          </p:nvPr>
        </p:nvSpPr>
        <p:spPr/>
        <p:txBody>
          <a:bodyPr/>
          <a:lstStyle/>
          <a:p>
            <a:r>
              <a:rPr lang="en-US" dirty="0" smtClean="0"/>
              <a:t>Toxic air is everywhere</a:t>
            </a:r>
            <a:endParaRPr lang="en-US" dirty="0"/>
          </a:p>
        </p:txBody>
      </p:sp>
    </p:spTree>
    <p:extLst>
      <p:ext uri="{BB962C8B-B14F-4D97-AF65-F5344CB8AC3E}">
        <p14:creationId xmlns:p14="http://schemas.microsoft.com/office/powerpoint/2010/main" val="61197302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p:txBody>
          <a:bodyPr/>
          <a:lstStyle/>
          <a:p>
            <a:endParaRPr lang="en-US"/>
          </a:p>
        </p:txBody>
      </p:sp>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t="-4096" b="-4096"/>
          <a:stretch>
            <a:fillRect/>
          </a:stretch>
        </p:blipFill>
        <p:spPr>
          <a:prstGeom prst="rect">
            <a:avLst/>
          </a:prstGeom>
        </p:spPr>
      </p:pic>
    </p:spTree>
    <p:extLst>
      <p:ext uri="{BB962C8B-B14F-4D97-AF65-F5344CB8AC3E}">
        <p14:creationId xmlns:p14="http://schemas.microsoft.com/office/powerpoint/2010/main" val="68471596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p:txBody>
          <a:bodyPr/>
          <a:lstStyle/>
          <a:p>
            <a:endParaRPr lang="en-US"/>
          </a:p>
        </p:txBody>
      </p:sp>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t="-4096" b="-4096"/>
          <a:stretch>
            <a:fillRect/>
          </a:stretch>
        </p:blipFill>
        <p:spPr>
          <a:prstGeom prst="rect">
            <a:avLst/>
          </a:prstGeom>
        </p:spPr>
      </p:pic>
      <p:sp>
        <p:nvSpPr>
          <p:cNvPr id="7" name="TextBox 6"/>
          <p:cNvSpPr txBox="1"/>
          <p:nvPr/>
        </p:nvSpPr>
        <p:spPr>
          <a:xfrm>
            <a:off x="-29663" y="0"/>
            <a:ext cx="3200400" cy="3539430"/>
          </a:xfrm>
          <a:prstGeom prst="rect">
            <a:avLst/>
          </a:prstGeom>
          <a:noFill/>
        </p:spPr>
        <p:txBody>
          <a:bodyPr wrap="square" lIns="91435" tIns="45718" rIns="91435" bIns="45718" rtlCol="0">
            <a:spAutoFit/>
          </a:bodyPr>
          <a:lstStyle/>
          <a:p>
            <a:r>
              <a:rPr lang="en-US" sz="3100" b="1" dirty="0">
                <a:latin typeface="Arial"/>
                <a:cs typeface="Arial"/>
              </a:rPr>
              <a:t>Future emissions implications: </a:t>
            </a:r>
            <a:r>
              <a:rPr lang="en-US" sz="3100" dirty="0">
                <a:latin typeface="Arial"/>
                <a:cs typeface="Arial"/>
              </a:rPr>
              <a:t>Selin, </a:t>
            </a:r>
            <a:r>
              <a:rPr lang="en-US" sz="3100" i="1" dirty="0">
                <a:latin typeface="Arial"/>
                <a:cs typeface="Arial"/>
              </a:rPr>
              <a:t>ET&amp;C</a:t>
            </a:r>
            <a:r>
              <a:rPr lang="en-US" sz="3100" dirty="0">
                <a:latin typeface="Arial"/>
                <a:cs typeface="Arial"/>
              </a:rPr>
              <a:t> 2013; Friedman et al. </a:t>
            </a:r>
            <a:r>
              <a:rPr lang="en-US" sz="3100" i="1" dirty="0">
                <a:latin typeface="Arial"/>
                <a:cs typeface="Arial"/>
              </a:rPr>
              <a:t>ES&amp;T</a:t>
            </a:r>
            <a:r>
              <a:rPr lang="en-US" sz="3100" dirty="0">
                <a:latin typeface="Arial"/>
                <a:cs typeface="Arial"/>
              </a:rPr>
              <a:t> in press</a:t>
            </a:r>
            <a:endParaRPr lang="en-US" sz="3100" dirty="0">
              <a:latin typeface="Arial"/>
              <a:cs typeface="Arial"/>
            </a:endParaRPr>
          </a:p>
        </p:txBody>
      </p:sp>
      <p:sp>
        <p:nvSpPr>
          <p:cNvPr id="8" name="TextBox 7"/>
          <p:cNvSpPr txBox="1"/>
          <p:nvPr/>
        </p:nvSpPr>
        <p:spPr>
          <a:xfrm>
            <a:off x="-36734" y="6096000"/>
            <a:ext cx="3048000" cy="3539430"/>
          </a:xfrm>
          <a:prstGeom prst="rect">
            <a:avLst/>
          </a:prstGeom>
          <a:noFill/>
        </p:spPr>
        <p:txBody>
          <a:bodyPr wrap="square" lIns="91435" tIns="45718" rIns="91435" bIns="45718" rtlCol="0">
            <a:spAutoFit/>
          </a:bodyPr>
          <a:lstStyle/>
          <a:p>
            <a:r>
              <a:rPr lang="en-US" sz="3100" b="1" dirty="0">
                <a:latin typeface="Arial"/>
                <a:cs typeface="Arial"/>
              </a:rPr>
              <a:t>Toxics policy: </a:t>
            </a:r>
            <a:r>
              <a:rPr lang="en-US" sz="3100" dirty="0">
                <a:latin typeface="Arial"/>
                <a:cs typeface="Arial"/>
              </a:rPr>
              <a:t>Selin, </a:t>
            </a:r>
            <a:r>
              <a:rPr lang="en-US" sz="3100" i="1" dirty="0">
                <a:latin typeface="Arial"/>
                <a:cs typeface="Arial"/>
              </a:rPr>
              <a:t>JEM</a:t>
            </a:r>
            <a:r>
              <a:rPr lang="en-US" sz="3100" dirty="0">
                <a:latin typeface="Arial"/>
                <a:cs typeface="Arial"/>
              </a:rPr>
              <a:t> 2011; Selin &amp; Selin, </a:t>
            </a:r>
            <a:r>
              <a:rPr lang="en-US" sz="3100" i="1" dirty="0">
                <a:latin typeface="Arial"/>
                <a:cs typeface="Arial"/>
              </a:rPr>
              <a:t>RECIEL</a:t>
            </a:r>
            <a:r>
              <a:rPr lang="en-US" sz="3100" dirty="0">
                <a:latin typeface="Arial"/>
                <a:cs typeface="Arial"/>
              </a:rPr>
              <a:t> 2006; Selin, 2005, 2006 (</a:t>
            </a:r>
            <a:r>
              <a:rPr lang="en-US" sz="3100" i="1" dirty="0">
                <a:latin typeface="Arial"/>
                <a:cs typeface="Arial"/>
              </a:rPr>
              <a:t>MIT Press</a:t>
            </a:r>
            <a:r>
              <a:rPr lang="en-US" sz="3100" dirty="0">
                <a:latin typeface="Arial"/>
                <a:cs typeface="Arial"/>
              </a:rPr>
              <a:t>)</a:t>
            </a:r>
            <a:endParaRPr lang="en-US" sz="3100" dirty="0">
              <a:latin typeface="Arial"/>
              <a:cs typeface="Arial"/>
            </a:endParaRPr>
          </a:p>
        </p:txBody>
      </p:sp>
      <p:sp>
        <p:nvSpPr>
          <p:cNvPr id="2" name="Rectangle 1"/>
          <p:cNvSpPr/>
          <p:nvPr/>
        </p:nvSpPr>
        <p:spPr bwMode="auto">
          <a:xfrm>
            <a:off x="7874000" y="533401"/>
            <a:ext cx="3200400" cy="1600201"/>
          </a:xfrm>
          <a:prstGeom prst="rect">
            <a:avLst/>
          </a:prstGeom>
          <a:solidFill>
            <a:srgbClr val="FFFFFF"/>
          </a:solidFill>
          <a:ln w="25400" cap="flat" cmpd="sng" algn="ctr">
            <a:solidFill>
              <a:srgbClr val="FFFFFF"/>
            </a:solidFill>
            <a:prstDash val="solid"/>
            <a:round/>
            <a:headEnd type="none" w="med" len="med"/>
            <a:tailEnd type="none" w="med" len="med"/>
          </a:ln>
          <a:effectLst/>
          <a:extLst/>
        </p:spPr>
        <p:txBody>
          <a:bodyPr vert="horz" wrap="square" lIns="91435" tIns="45718" rIns="91435" bIns="45718" numCol="1" spcCol="0" rtlCol="0" anchor="t" anchorCtr="0" compatLnSpc="1">
            <a:prstTxWarp prst="textNoShape">
              <a:avLst/>
            </a:prstTxWarp>
          </a:bodyPr>
          <a:lstStyle/>
          <a:p>
            <a:pPr defTabSz="914354"/>
            <a:endParaRPr lang="en-US"/>
          </a:p>
        </p:txBody>
      </p:sp>
      <p:sp>
        <p:nvSpPr>
          <p:cNvPr id="9" name="Rectangle 8"/>
          <p:cNvSpPr/>
          <p:nvPr/>
        </p:nvSpPr>
        <p:spPr bwMode="auto">
          <a:xfrm>
            <a:off x="177801" y="5181602"/>
            <a:ext cx="3200400" cy="838199"/>
          </a:xfrm>
          <a:prstGeom prst="rect">
            <a:avLst/>
          </a:prstGeom>
          <a:solidFill>
            <a:srgbClr val="FFFFFF"/>
          </a:solidFill>
          <a:ln w="25400" cap="flat" cmpd="sng" algn="ctr">
            <a:solidFill>
              <a:srgbClr val="FFFFFF"/>
            </a:solidFill>
            <a:prstDash val="solid"/>
            <a:round/>
            <a:headEnd type="none" w="med" len="med"/>
            <a:tailEnd type="none" w="med" len="med"/>
          </a:ln>
          <a:effectLst/>
          <a:extLst/>
        </p:spPr>
        <p:txBody>
          <a:bodyPr vert="horz" wrap="square" lIns="91435" tIns="45718" rIns="91435" bIns="45718" numCol="1" spcCol="0" rtlCol="0" anchor="t" anchorCtr="0" compatLnSpc="1">
            <a:prstTxWarp prst="textNoShape">
              <a:avLst/>
            </a:prstTxWarp>
          </a:bodyPr>
          <a:lstStyle/>
          <a:p>
            <a:pPr defTabSz="914354"/>
            <a:endParaRPr lang="en-US"/>
          </a:p>
        </p:txBody>
      </p:sp>
      <p:sp>
        <p:nvSpPr>
          <p:cNvPr id="10" name="Rectangle 9"/>
          <p:cNvSpPr/>
          <p:nvPr/>
        </p:nvSpPr>
        <p:spPr bwMode="auto">
          <a:xfrm>
            <a:off x="3682999" y="8534401"/>
            <a:ext cx="4648201" cy="838199"/>
          </a:xfrm>
          <a:prstGeom prst="rect">
            <a:avLst/>
          </a:prstGeom>
          <a:solidFill>
            <a:srgbClr val="FFFFFF"/>
          </a:solidFill>
          <a:ln w="25400" cap="flat" cmpd="sng" algn="ctr">
            <a:solidFill>
              <a:srgbClr val="FFFFFF"/>
            </a:solidFill>
            <a:prstDash val="solid"/>
            <a:round/>
            <a:headEnd type="none" w="med" len="med"/>
            <a:tailEnd type="none" w="med" len="med"/>
          </a:ln>
          <a:effectLst/>
          <a:extLst/>
        </p:spPr>
        <p:txBody>
          <a:bodyPr vert="horz" wrap="square" lIns="91435" tIns="45718" rIns="91435" bIns="45718" numCol="1" spcCol="0" rtlCol="0" anchor="t" anchorCtr="0" compatLnSpc="1">
            <a:prstTxWarp prst="textNoShape">
              <a:avLst/>
            </a:prstTxWarp>
          </a:bodyPr>
          <a:lstStyle/>
          <a:p>
            <a:pPr defTabSz="914354"/>
            <a:endParaRPr lang="en-US"/>
          </a:p>
        </p:txBody>
      </p:sp>
      <p:sp>
        <p:nvSpPr>
          <p:cNvPr id="11" name="Rectangle 10"/>
          <p:cNvSpPr/>
          <p:nvPr/>
        </p:nvSpPr>
        <p:spPr bwMode="auto">
          <a:xfrm>
            <a:off x="8337987" y="4419601"/>
            <a:ext cx="4648201" cy="838199"/>
          </a:xfrm>
          <a:prstGeom prst="rect">
            <a:avLst/>
          </a:prstGeom>
          <a:solidFill>
            <a:srgbClr val="FFFFFF"/>
          </a:solidFill>
          <a:ln w="25400" cap="flat" cmpd="sng" algn="ctr">
            <a:solidFill>
              <a:srgbClr val="FFFFFF"/>
            </a:solidFill>
            <a:prstDash val="solid"/>
            <a:round/>
            <a:headEnd type="none" w="med" len="med"/>
            <a:tailEnd type="none" w="med" len="med"/>
          </a:ln>
          <a:effectLst/>
          <a:extLst/>
        </p:spPr>
        <p:txBody>
          <a:bodyPr vert="horz" wrap="square" lIns="91435" tIns="45718" rIns="91435" bIns="45718" numCol="1" spcCol="0" rtlCol="0" anchor="t" anchorCtr="0" compatLnSpc="1">
            <a:prstTxWarp prst="textNoShape">
              <a:avLst/>
            </a:prstTxWarp>
          </a:bodyPr>
          <a:lstStyle/>
          <a:p>
            <a:pPr defTabSz="914354"/>
            <a:endParaRPr lang="en-US"/>
          </a:p>
        </p:txBody>
      </p:sp>
      <p:sp>
        <p:nvSpPr>
          <p:cNvPr id="6" name="TextBox 5"/>
          <p:cNvSpPr txBox="1"/>
          <p:nvPr/>
        </p:nvSpPr>
        <p:spPr>
          <a:xfrm>
            <a:off x="8737601" y="5867401"/>
            <a:ext cx="4267200" cy="3046987"/>
          </a:xfrm>
          <a:prstGeom prst="rect">
            <a:avLst/>
          </a:prstGeom>
          <a:noFill/>
        </p:spPr>
        <p:txBody>
          <a:bodyPr wrap="square" lIns="91435" tIns="45718" rIns="91435" bIns="45718" rtlCol="0">
            <a:spAutoFit/>
          </a:bodyPr>
          <a:lstStyle/>
          <a:p>
            <a:r>
              <a:rPr lang="en-US" sz="3100" b="1" dirty="0">
                <a:latin typeface="Arial"/>
                <a:cs typeface="Arial"/>
              </a:rPr>
              <a:t>Assessment of economic impacts of pollution: </a:t>
            </a:r>
            <a:r>
              <a:rPr lang="en-US" sz="3100" dirty="0">
                <a:latin typeface="Arial"/>
                <a:cs typeface="Arial"/>
              </a:rPr>
              <a:t>Selin et al. </a:t>
            </a:r>
            <a:r>
              <a:rPr lang="en-US" sz="3100" i="1" dirty="0">
                <a:latin typeface="Arial"/>
                <a:cs typeface="Arial"/>
              </a:rPr>
              <a:t>ERL</a:t>
            </a:r>
            <a:r>
              <a:rPr lang="en-US" sz="3100" dirty="0">
                <a:latin typeface="Arial"/>
                <a:cs typeface="Arial"/>
              </a:rPr>
              <a:t> 2009; </a:t>
            </a:r>
            <a:r>
              <a:rPr lang="en-US" sz="3100" dirty="0" err="1">
                <a:latin typeface="Arial"/>
                <a:cs typeface="Arial"/>
              </a:rPr>
              <a:t>Matus</a:t>
            </a:r>
            <a:r>
              <a:rPr lang="en-US" sz="3100" dirty="0">
                <a:latin typeface="Arial"/>
                <a:cs typeface="Arial"/>
              </a:rPr>
              <a:t> et al. </a:t>
            </a:r>
            <a:r>
              <a:rPr lang="en-US" sz="3100" i="1" dirty="0">
                <a:latin typeface="Arial"/>
                <a:cs typeface="Arial"/>
              </a:rPr>
              <a:t>GEC</a:t>
            </a:r>
            <a:r>
              <a:rPr lang="en-US" sz="3100" dirty="0">
                <a:latin typeface="Arial"/>
                <a:cs typeface="Arial"/>
              </a:rPr>
              <a:t> 2012; Nam et al. </a:t>
            </a:r>
            <a:r>
              <a:rPr lang="en-US" sz="3100" i="1" dirty="0">
                <a:latin typeface="Arial"/>
                <a:cs typeface="Arial"/>
              </a:rPr>
              <a:t>Energy Policy </a:t>
            </a:r>
            <a:r>
              <a:rPr lang="en-US" sz="3100" dirty="0">
                <a:latin typeface="Arial"/>
                <a:cs typeface="Arial"/>
              </a:rPr>
              <a:t>2010 </a:t>
            </a:r>
            <a:endParaRPr lang="en-US" sz="2800" dirty="0">
              <a:latin typeface="Arial"/>
              <a:cs typeface="Arial"/>
            </a:endParaRPr>
          </a:p>
        </p:txBody>
      </p:sp>
      <p:sp>
        <p:nvSpPr>
          <p:cNvPr id="5" name="TextBox 4"/>
          <p:cNvSpPr txBox="1"/>
          <p:nvPr/>
        </p:nvSpPr>
        <p:spPr>
          <a:xfrm>
            <a:off x="9169399" y="1"/>
            <a:ext cx="3835401" cy="3046987"/>
          </a:xfrm>
          <a:prstGeom prst="rect">
            <a:avLst/>
          </a:prstGeom>
          <a:noFill/>
        </p:spPr>
        <p:txBody>
          <a:bodyPr wrap="square" lIns="91435" tIns="45718" rIns="91435" bIns="45718" rtlCol="0">
            <a:spAutoFit/>
          </a:bodyPr>
          <a:lstStyle/>
          <a:p>
            <a:r>
              <a:rPr lang="en-US" sz="3100" b="1" dirty="0">
                <a:latin typeface="Arial"/>
                <a:cs typeface="Arial"/>
              </a:rPr>
              <a:t>Transport of Hg/</a:t>
            </a:r>
          </a:p>
          <a:p>
            <a:r>
              <a:rPr lang="en-US" sz="3100" b="1" dirty="0">
                <a:latin typeface="Arial"/>
                <a:cs typeface="Arial"/>
              </a:rPr>
              <a:t>POPs: </a:t>
            </a:r>
            <a:r>
              <a:rPr lang="en-US" sz="3100" dirty="0">
                <a:latin typeface="Arial"/>
                <a:cs typeface="Arial"/>
              </a:rPr>
              <a:t>Selin et al. </a:t>
            </a:r>
            <a:r>
              <a:rPr lang="en-US" sz="3100" i="1" dirty="0">
                <a:latin typeface="Arial"/>
                <a:cs typeface="Arial"/>
              </a:rPr>
              <a:t>JGR</a:t>
            </a:r>
            <a:r>
              <a:rPr lang="en-US" sz="3100" dirty="0">
                <a:latin typeface="Arial"/>
                <a:cs typeface="Arial"/>
              </a:rPr>
              <a:t> 2007, </a:t>
            </a:r>
            <a:r>
              <a:rPr lang="en-US" sz="3100" i="1" dirty="0">
                <a:latin typeface="Arial"/>
                <a:cs typeface="Arial"/>
              </a:rPr>
              <a:t>GBC </a:t>
            </a:r>
            <a:r>
              <a:rPr lang="en-US" sz="3100" dirty="0">
                <a:latin typeface="Arial"/>
                <a:cs typeface="Arial"/>
              </a:rPr>
              <a:t>2008; Selin &amp; Jacob </a:t>
            </a:r>
            <a:r>
              <a:rPr lang="en-US" sz="3100" i="1" dirty="0">
                <a:latin typeface="Arial"/>
                <a:cs typeface="Arial"/>
              </a:rPr>
              <a:t>AE</a:t>
            </a:r>
            <a:r>
              <a:rPr lang="en-US" sz="3100" dirty="0">
                <a:latin typeface="Arial"/>
                <a:cs typeface="Arial"/>
              </a:rPr>
              <a:t> 2008, Friedman &amp; Selin </a:t>
            </a:r>
            <a:r>
              <a:rPr lang="en-US" sz="3100" i="1" dirty="0">
                <a:latin typeface="Arial"/>
                <a:cs typeface="Arial"/>
              </a:rPr>
              <a:t>ES&amp;T</a:t>
            </a:r>
            <a:r>
              <a:rPr lang="en-US" sz="3100" dirty="0">
                <a:latin typeface="Arial"/>
                <a:cs typeface="Arial"/>
              </a:rPr>
              <a:t> 2012</a:t>
            </a:r>
            <a:endParaRPr lang="en-US" sz="3100" dirty="0">
              <a:latin typeface="Arial"/>
              <a:cs typeface="Arial"/>
            </a:endParaRPr>
          </a:p>
        </p:txBody>
      </p:sp>
    </p:spTree>
    <p:extLst>
      <p:ext uri="{BB962C8B-B14F-4D97-AF65-F5344CB8AC3E}">
        <p14:creationId xmlns:p14="http://schemas.microsoft.com/office/powerpoint/2010/main" val="116563484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6588140217_6ed53a09ea_b.jpg"/>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pic>
        <p:nvPicPr>
          <p:cNvPr id="11" name="Picture Placeholder 10" descr="5081513887_5973b814a8_b.jpg"/>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13" name="Picture Placeholder 12" descr="2545890883_75ab6f41bf_b.jpg"/>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a:xfrm>
            <a:off x="6511368" y="4885948"/>
            <a:ext cx="6514638" cy="4867654"/>
          </a:xfrm>
        </p:spPr>
      </p:pic>
      <p:sp>
        <p:nvSpPr>
          <p:cNvPr id="10" name="TextBox 9"/>
          <p:cNvSpPr txBox="1"/>
          <p:nvPr/>
        </p:nvSpPr>
        <p:spPr>
          <a:xfrm>
            <a:off x="11367012" y="3886200"/>
            <a:ext cx="1637788" cy="338554"/>
          </a:xfrm>
          <a:prstGeom prst="rect">
            <a:avLst/>
          </a:prstGeom>
          <a:noFill/>
        </p:spPr>
        <p:txBody>
          <a:bodyPr wrap="none" lIns="91435" tIns="45718" rIns="91435" bIns="45718" rtlCol="0">
            <a:spAutoFit/>
          </a:bodyPr>
          <a:lstStyle/>
          <a:p>
            <a:r>
              <a:rPr lang="en-US" sz="1600" dirty="0">
                <a:solidFill>
                  <a:srgbClr val="FFFFFF"/>
                </a:solidFill>
                <a:hlinkClick r:id="rId5"/>
              </a:rPr>
              <a:t>Flickr/WIDNR </a:t>
            </a:r>
            <a:r>
              <a:rPr lang="en-US" sz="1600" dirty="0">
                <a:solidFill>
                  <a:srgbClr val="FFFFFF"/>
                </a:solidFill>
                <a:hlinkClick r:id="rId6"/>
              </a:rPr>
              <a:t>cc</a:t>
            </a:r>
            <a:endParaRPr lang="en-US" sz="1600" dirty="0">
              <a:solidFill>
                <a:srgbClr val="FFFFFF"/>
              </a:solidFill>
            </a:endParaRPr>
          </a:p>
        </p:txBody>
      </p:sp>
      <p:sp>
        <p:nvSpPr>
          <p:cNvPr id="12" name="TextBox 11"/>
          <p:cNvSpPr txBox="1"/>
          <p:nvPr/>
        </p:nvSpPr>
        <p:spPr>
          <a:xfrm>
            <a:off x="10769601" y="9385283"/>
            <a:ext cx="2187718" cy="338554"/>
          </a:xfrm>
          <a:prstGeom prst="rect">
            <a:avLst/>
          </a:prstGeom>
          <a:noFill/>
        </p:spPr>
        <p:txBody>
          <a:bodyPr wrap="none" lIns="91435" tIns="45718" rIns="91435" bIns="45718" rtlCol="0">
            <a:spAutoFit/>
          </a:bodyPr>
          <a:lstStyle/>
          <a:p>
            <a:r>
              <a:rPr lang="en-US" sz="1600" dirty="0">
                <a:solidFill>
                  <a:srgbClr val="FFFFFF"/>
                </a:solidFill>
                <a:hlinkClick r:id="rId7"/>
              </a:rPr>
              <a:t>Flickr/meg’s my name </a:t>
            </a:r>
            <a:r>
              <a:rPr lang="en-US" sz="1600" dirty="0">
                <a:solidFill>
                  <a:srgbClr val="FFFFFF"/>
                </a:solidFill>
                <a:hlinkClick r:id="rId6"/>
              </a:rPr>
              <a:t>cc</a:t>
            </a:r>
            <a:endParaRPr lang="en-US" sz="1600" dirty="0">
              <a:solidFill>
                <a:srgbClr val="FFFFFF"/>
              </a:solidFill>
            </a:endParaRPr>
          </a:p>
        </p:txBody>
      </p:sp>
      <p:sp>
        <p:nvSpPr>
          <p:cNvPr id="14" name="TextBox 13"/>
          <p:cNvSpPr txBox="1"/>
          <p:nvPr/>
        </p:nvSpPr>
        <p:spPr>
          <a:xfrm>
            <a:off x="4854110" y="3886200"/>
            <a:ext cx="1733968" cy="338554"/>
          </a:xfrm>
          <a:prstGeom prst="rect">
            <a:avLst/>
          </a:prstGeom>
          <a:noFill/>
        </p:spPr>
        <p:txBody>
          <a:bodyPr wrap="none" lIns="91435" tIns="45718" rIns="91435" bIns="45718" rtlCol="0">
            <a:spAutoFit/>
          </a:bodyPr>
          <a:lstStyle/>
          <a:p>
            <a:r>
              <a:rPr lang="en-US" sz="1600" dirty="0">
                <a:solidFill>
                  <a:srgbClr val="FFFFFF"/>
                </a:solidFill>
                <a:hlinkClick r:id="rId8"/>
              </a:rPr>
              <a:t>Flickr/JonPinder </a:t>
            </a:r>
            <a:r>
              <a:rPr lang="en-US" sz="1600" dirty="0">
                <a:solidFill>
                  <a:srgbClr val="FFFFFF"/>
                </a:solidFill>
                <a:hlinkClick r:id="rId6"/>
              </a:rPr>
              <a:t>cc</a:t>
            </a:r>
            <a:endParaRPr lang="en-US" sz="1600" dirty="0">
              <a:solidFill>
                <a:srgbClr val="FFFFFF"/>
              </a:solidFill>
            </a:endParaRPr>
          </a:p>
        </p:txBody>
      </p:sp>
      <p:pic>
        <p:nvPicPr>
          <p:cNvPr id="16" name="Picture Placeholder 15" descr="2034624215_15f83124b9_b.jpg"/>
          <p:cNvPicPr>
            <a:picLocks noGrp="1" noChangeAspect="1"/>
          </p:cNvPicPr>
          <p:nvPr>
            <p:ph type="pic" sz="quarter" idx="15"/>
          </p:nvPr>
        </p:nvPicPr>
        <p:blipFill>
          <a:blip r:embed="rId9" cstate="screen">
            <a:extLst>
              <a:ext uri="{28A0092B-C50C-407E-A947-70E740481C1C}">
                <a14:useLocalDpi xmlns:a14="http://schemas.microsoft.com/office/drawing/2010/main"/>
              </a:ext>
            </a:extLst>
          </a:blip>
          <a:srcRect/>
          <a:stretch>
            <a:fillRect/>
          </a:stretch>
        </p:blipFill>
        <p:spPr>
          <a:xfrm>
            <a:off x="0" y="4875214"/>
            <a:ext cx="6515100" cy="4867275"/>
          </a:xfrm>
          <a:prstGeom prst="rect">
            <a:avLst/>
          </a:prstGeom>
        </p:spPr>
      </p:pic>
      <p:sp>
        <p:nvSpPr>
          <p:cNvPr id="4" name="Text Placeholder 3"/>
          <p:cNvSpPr>
            <a:spLocks noGrp="1"/>
          </p:cNvSpPr>
          <p:nvPr>
            <p:ph type="body" sz="quarter" idx="12"/>
          </p:nvPr>
        </p:nvSpPr>
        <p:spPr>
          <a:xfrm>
            <a:off x="0" y="4267201"/>
            <a:ext cx="13004800" cy="1676400"/>
          </a:xfrm>
        </p:spPr>
        <p:txBody>
          <a:bodyPr/>
          <a:lstStyle/>
          <a:p>
            <a:r>
              <a:rPr lang="en-US" sz="5400" dirty="0"/>
              <a:t>To manage air pollution effectively, we need to understand the whole system</a:t>
            </a:r>
            <a:endParaRPr lang="en-US" sz="5400" dirty="0"/>
          </a:p>
        </p:txBody>
      </p:sp>
      <p:sp>
        <p:nvSpPr>
          <p:cNvPr id="17" name="TextBox 16"/>
          <p:cNvSpPr txBox="1"/>
          <p:nvPr/>
        </p:nvSpPr>
        <p:spPr>
          <a:xfrm>
            <a:off x="4749800" y="9410773"/>
            <a:ext cx="1680668" cy="338554"/>
          </a:xfrm>
          <a:prstGeom prst="rect">
            <a:avLst/>
          </a:prstGeom>
          <a:noFill/>
        </p:spPr>
        <p:txBody>
          <a:bodyPr wrap="none" lIns="91435" tIns="45718" rIns="91435" bIns="45718" rtlCol="0">
            <a:spAutoFit/>
          </a:bodyPr>
          <a:lstStyle/>
          <a:p>
            <a:r>
              <a:rPr lang="en-US" sz="1600" dirty="0">
                <a:solidFill>
                  <a:srgbClr val="FFFFFF"/>
                </a:solidFill>
                <a:hlinkClick r:id="rId10"/>
              </a:rPr>
              <a:t>Flickr/vgm8383 </a:t>
            </a:r>
            <a:r>
              <a:rPr lang="en-US" sz="1600" dirty="0">
                <a:solidFill>
                  <a:srgbClr val="FFFFFF"/>
                </a:solidFill>
                <a:hlinkClick r:id="rId6"/>
              </a:rPr>
              <a:t>cc</a:t>
            </a:r>
            <a:endParaRPr lang="en-US" sz="1600" dirty="0">
              <a:solidFill>
                <a:srgbClr val="FFFFFF"/>
              </a:solidFill>
            </a:endParaRPr>
          </a:p>
        </p:txBody>
      </p:sp>
    </p:spTree>
    <p:extLst>
      <p:ext uri="{BB962C8B-B14F-4D97-AF65-F5344CB8AC3E}">
        <p14:creationId xmlns:p14="http://schemas.microsoft.com/office/powerpoint/2010/main" val="320019155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p:cNvSpPr>
            <a:spLocks noGrp="1"/>
          </p:cNvSpPr>
          <p:nvPr>
            <p:ph type="body" sz="quarter" idx="16"/>
          </p:nvPr>
        </p:nvSpPr>
        <p:spPr>
          <a:xfrm>
            <a:off x="2387599" y="2895600"/>
            <a:ext cx="2590800" cy="2590800"/>
          </a:xfrm>
        </p:spPr>
        <p:txBody>
          <a:bodyPr/>
          <a:lstStyle/>
          <a:p>
            <a:r>
              <a:rPr lang="en-US" dirty="0" smtClean="0"/>
              <a:t>1</a:t>
            </a:r>
            <a:endParaRPr lang="en-US" dirty="0"/>
          </a:p>
        </p:txBody>
      </p:sp>
      <p:pic>
        <p:nvPicPr>
          <p:cNvPr id="2" name="Picture 1" descr="Screen Shot 2013-11-27 at 4.44.30 PM.pn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719370" y="3265480"/>
            <a:ext cx="1878030" cy="1847004"/>
          </a:xfrm>
          <a:prstGeom prst="rect">
            <a:avLst/>
          </a:prstGeom>
        </p:spPr>
      </p:pic>
      <p:sp>
        <p:nvSpPr>
          <p:cNvPr id="13" name="Text Placeholder 12"/>
          <p:cNvSpPr>
            <a:spLocks noGrp="1"/>
          </p:cNvSpPr>
          <p:nvPr>
            <p:ph type="body" sz="quarter" idx="17"/>
          </p:nvPr>
        </p:nvSpPr>
        <p:spPr>
          <a:xfrm>
            <a:off x="7797800" y="2819400"/>
            <a:ext cx="2590800" cy="2590800"/>
          </a:xfrm>
        </p:spPr>
        <p:txBody>
          <a:bodyPr/>
          <a:lstStyle/>
          <a:p>
            <a:endParaRPr lang="en-US" dirty="0"/>
          </a:p>
        </p:txBody>
      </p:sp>
      <p:sp>
        <p:nvSpPr>
          <p:cNvPr id="3" name="Text Placeholder 2"/>
          <p:cNvSpPr>
            <a:spLocks noGrp="1"/>
          </p:cNvSpPr>
          <p:nvPr>
            <p:ph type="body" sz="quarter" idx="10"/>
          </p:nvPr>
        </p:nvSpPr>
        <p:spPr>
          <a:xfrm>
            <a:off x="711200" y="5791199"/>
            <a:ext cx="5181601" cy="990601"/>
          </a:xfrm>
        </p:spPr>
        <p:txBody>
          <a:bodyPr/>
          <a:lstStyle/>
          <a:p>
            <a:r>
              <a:rPr lang="en-US" dirty="0" smtClean="0"/>
              <a:t>Air pollution impacts of US climate policy</a:t>
            </a:r>
            <a:endParaRPr lang="en-US" dirty="0"/>
          </a:p>
        </p:txBody>
      </p:sp>
      <p:sp>
        <p:nvSpPr>
          <p:cNvPr id="4" name="Text Placeholder 3"/>
          <p:cNvSpPr>
            <a:spLocks noGrp="1"/>
          </p:cNvSpPr>
          <p:nvPr>
            <p:ph type="body" sz="quarter" idx="11"/>
          </p:nvPr>
        </p:nvSpPr>
        <p:spPr>
          <a:xfrm>
            <a:off x="6654800" y="5791199"/>
            <a:ext cx="4953000" cy="990601"/>
          </a:xfrm>
        </p:spPr>
        <p:txBody>
          <a:bodyPr/>
          <a:lstStyle/>
          <a:p>
            <a:r>
              <a:rPr lang="en-US" dirty="0" smtClean="0"/>
              <a:t>US benefits from global mercury treaty</a:t>
            </a:r>
            <a:endParaRPr lang="en-US" dirty="0"/>
          </a:p>
        </p:txBody>
      </p:sp>
      <p:sp>
        <p:nvSpPr>
          <p:cNvPr id="15" name="Text Placeholder 3"/>
          <p:cNvSpPr txBox="1">
            <a:spLocks/>
          </p:cNvSpPr>
          <p:nvPr/>
        </p:nvSpPr>
        <p:spPr>
          <a:xfrm>
            <a:off x="787400" y="304800"/>
            <a:ext cx="11353801" cy="1524001"/>
          </a:xfrm>
          <a:prstGeom prst="rect">
            <a:avLst/>
          </a:prstGeom>
        </p:spPr>
        <p:txBody>
          <a:bodyPr vert="horz" lIns="91435" tIns="45718" rIns="91435" bIns="45718"/>
          <a:lstStyle>
            <a:lvl1pPr marL="342900" indent="-342900" algn="ctr" rtl="0" eaLnBrk="1" fontAlgn="base" hangingPunct="1">
              <a:spcBef>
                <a:spcPts val="1100"/>
              </a:spcBef>
              <a:spcAft>
                <a:spcPct val="0"/>
              </a:spcAft>
              <a:defRPr sz="5400" b="0" i="0">
                <a:solidFill>
                  <a:srgbClr val="FFFFFF"/>
                </a:solidFill>
                <a:latin typeface="Arial"/>
                <a:ea typeface="+mn-ea"/>
                <a:cs typeface="Arial"/>
                <a:sym typeface="Lobster Two Italic" charset="0"/>
              </a:defRPr>
            </a:lvl1pPr>
            <a:lvl2pPr marL="647700" indent="-190500" algn="l" rtl="0" eaLnBrk="1" fontAlgn="base" hangingPunct="1">
              <a:spcBef>
                <a:spcPts val="1000"/>
              </a:spcBef>
              <a:spcAft>
                <a:spcPct val="0"/>
              </a:spcAft>
              <a:defRPr sz="3800">
                <a:solidFill>
                  <a:srgbClr val="FFFFFF"/>
                </a:solidFill>
                <a:latin typeface="Arial"/>
                <a:ea typeface="+mn-ea"/>
                <a:cs typeface="Arial"/>
                <a:sym typeface="Lobster Two Italic" charset="0"/>
              </a:defRPr>
            </a:lvl2pPr>
            <a:lvl3pPr marL="1295400" indent="-381000" algn="l" rtl="0" eaLnBrk="1" fontAlgn="base" hangingPunct="1">
              <a:spcBef>
                <a:spcPts val="800"/>
              </a:spcBef>
              <a:spcAft>
                <a:spcPct val="0"/>
              </a:spcAft>
              <a:defRPr sz="3400">
                <a:solidFill>
                  <a:srgbClr val="FFFFFF"/>
                </a:solidFill>
                <a:latin typeface="Arial"/>
                <a:ea typeface="+mn-ea"/>
                <a:cs typeface="Arial"/>
                <a:sym typeface="Lobster Two Italic" charset="0"/>
              </a:defRPr>
            </a:lvl3pPr>
            <a:lvl4pPr marL="1955800" indent="-584200" algn="l" rtl="0" eaLnBrk="1" fontAlgn="base" hangingPunct="1">
              <a:spcBef>
                <a:spcPts val="700"/>
              </a:spcBef>
              <a:spcAft>
                <a:spcPct val="0"/>
              </a:spcAft>
              <a:defRPr sz="2800">
                <a:solidFill>
                  <a:srgbClr val="FFFFFF"/>
                </a:solidFill>
                <a:latin typeface="Arial"/>
                <a:ea typeface="+mn-ea"/>
                <a:cs typeface="Arial"/>
                <a:sym typeface="Lobster Two Italic" charset="0"/>
              </a:defRPr>
            </a:lvl4pPr>
            <a:lvl5pPr marL="2603500" indent="-774700" algn="l" rtl="0" eaLnBrk="1" fontAlgn="base" hangingPunct="1">
              <a:spcBef>
                <a:spcPts val="700"/>
              </a:spcBef>
              <a:spcAft>
                <a:spcPct val="0"/>
              </a:spcAft>
              <a:defRPr sz="2800">
                <a:solidFill>
                  <a:srgbClr val="FFFFFF"/>
                </a:solidFill>
                <a:latin typeface="Arial"/>
                <a:ea typeface="+mn-ea"/>
                <a:cs typeface="Arial"/>
                <a:sym typeface="Lobster Two Italic" charset="0"/>
              </a:defRPr>
            </a:lvl5pPr>
            <a:lvl6pPr marL="3060700" algn="l" rtl="0" eaLnBrk="1" fontAlgn="base" hangingPunct="1">
              <a:spcBef>
                <a:spcPts val="700"/>
              </a:spcBef>
              <a:spcAft>
                <a:spcPct val="0"/>
              </a:spcAft>
              <a:defRPr sz="2800">
                <a:solidFill>
                  <a:srgbClr val="FFFFFF"/>
                </a:solidFill>
                <a:latin typeface="+mn-lt"/>
                <a:ea typeface="+mn-ea"/>
                <a:cs typeface="+mn-cs"/>
                <a:sym typeface="Lobster Two Italic" charset="0"/>
              </a:defRPr>
            </a:lvl6pPr>
            <a:lvl7pPr marL="3517900" algn="l" rtl="0" eaLnBrk="1" fontAlgn="base" hangingPunct="1">
              <a:spcBef>
                <a:spcPts val="700"/>
              </a:spcBef>
              <a:spcAft>
                <a:spcPct val="0"/>
              </a:spcAft>
              <a:defRPr sz="2800">
                <a:solidFill>
                  <a:srgbClr val="FFFFFF"/>
                </a:solidFill>
                <a:latin typeface="+mn-lt"/>
                <a:ea typeface="+mn-ea"/>
                <a:cs typeface="+mn-cs"/>
                <a:sym typeface="Lobster Two Italic" charset="0"/>
              </a:defRPr>
            </a:lvl7pPr>
            <a:lvl8pPr marL="3975100" algn="l" rtl="0" eaLnBrk="1" fontAlgn="base" hangingPunct="1">
              <a:spcBef>
                <a:spcPts val="700"/>
              </a:spcBef>
              <a:spcAft>
                <a:spcPct val="0"/>
              </a:spcAft>
              <a:defRPr sz="2800">
                <a:solidFill>
                  <a:srgbClr val="FFFFFF"/>
                </a:solidFill>
                <a:latin typeface="+mn-lt"/>
                <a:ea typeface="+mn-ea"/>
                <a:cs typeface="+mn-cs"/>
                <a:sym typeface="Lobster Two Italic" charset="0"/>
              </a:defRPr>
            </a:lvl8pPr>
            <a:lvl9pPr marL="4432300" algn="l" rtl="0" eaLnBrk="1" fontAlgn="base" hangingPunct="1">
              <a:spcBef>
                <a:spcPts val="700"/>
              </a:spcBef>
              <a:spcAft>
                <a:spcPct val="0"/>
              </a:spcAft>
              <a:defRPr sz="2800">
                <a:solidFill>
                  <a:srgbClr val="FFFFFF"/>
                </a:solidFill>
                <a:latin typeface="+mn-lt"/>
                <a:ea typeface="+mn-ea"/>
                <a:cs typeface="+mn-cs"/>
                <a:sym typeface="Lobster Two Italic" charset="0"/>
              </a:defRPr>
            </a:lvl9pPr>
          </a:lstStyle>
          <a:p>
            <a:r>
              <a:rPr lang="en-US" dirty="0" smtClean="0"/>
              <a:t>Two examples of tracking emissions to impacts to inform policy</a:t>
            </a:r>
            <a:endParaRPr lang="en-US" dirty="0"/>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8026399" y="3429000"/>
            <a:ext cx="2133601" cy="1312986"/>
          </a:xfrm>
          <a:prstGeom prst="rect">
            <a:avLst/>
          </a:prstGeom>
        </p:spPr>
      </p:pic>
      <p:sp>
        <p:nvSpPr>
          <p:cNvPr id="6" name="TextBox 5"/>
          <p:cNvSpPr txBox="1"/>
          <p:nvPr/>
        </p:nvSpPr>
        <p:spPr>
          <a:xfrm>
            <a:off x="939801" y="8839200"/>
            <a:ext cx="11257306" cy="707886"/>
          </a:xfrm>
          <a:prstGeom prst="rect">
            <a:avLst/>
          </a:prstGeom>
          <a:noFill/>
          <a:ln>
            <a:noFill/>
          </a:ln>
        </p:spPr>
        <p:txBody>
          <a:bodyPr wrap="none" lIns="91435" tIns="45718" rIns="91435" bIns="45718" rtlCol="0">
            <a:spAutoFit/>
          </a:bodyPr>
          <a:lstStyle/>
          <a:p>
            <a:r>
              <a:rPr lang="en-US" sz="4000" i="1" dirty="0">
                <a:solidFill>
                  <a:schemeClr val="bg1"/>
                </a:solidFill>
                <a:latin typeface="Arial"/>
                <a:cs typeface="Arial"/>
              </a:rPr>
              <a:t>Policies-to-impacts sensitivity analysis approach</a:t>
            </a:r>
          </a:p>
        </p:txBody>
      </p:sp>
    </p:spTree>
    <p:extLst>
      <p:ext uri="{BB962C8B-B14F-4D97-AF65-F5344CB8AC3E}">
        <p14:creationId xmlns:p14="http://schemas.microsoft.com/office/powerpoint/2010/main" val="401058918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xfrm>
            <a:off x="4064000" y="3276599"/>
            <a:ext cx="8940800" cy="2209801"/>
          </a:xfrm>
        </p:spPr>
        <p:txBody>
          <a:bodyPr/>
          <a:lstStyle/>
          <a:p>
            <a:r>
              <a:rPr lang="en-US" sz="6000" dirty="0"/>
              <a:t>  Air quality impacts of US climate policy</a:t>
            </a:r>
            <a:endParaRPr lang="en-US" sz="6000" dirty="0"/>
          </a:p>
        </p:txBody>
      </p:sp>
      <p:sp>
        <p:nvSpPr>
          <p:cNvPr id="6" name="Text Placeholder 5"/>
          <p:cNvSpPr>
            <a:spLocks noGrp="1"/>
          </p:cNvSpPr>
          <p:nvPr>
            <p:ph type="body" sz="quarter" idx="16"/>
          </p:nvPr>
        </p:nvSpPr>
        <p:spPr/>
        <p:txBody>
          <a:bodyPr/>
          <a:lstStyle/>
          <a:p>
            <a:endParaRPr lang="en-US" dirty="0"/>
          </a:p>
        </p:txBody>
      </p:sp>
      <p:sp>
        <p:nvSpPr>
          <p:cNvPr id="9" name="Text Placeholder 6"/>
          <p:cNvSpPr txBox="1">
            <a:spLocks/>
          </p:cNvSpPr>
          <p:nvPr/>
        </p:nvSpPr>
        <p:spPr>
          <a:xfrm>
            <a:off x="330200" y="7391400"/>
            <a:ext cx="12674600" cy="990601"/>
          </a:xfrm>
          <a:prstGeom prst="rect">
            <a:avLst/>
          </a:prstGeom>
          <a:noFill/>
          <a:effectLst>
            <a:outerShdw blurRad="50800" dist="38100" dir="2700000" algn="tl" rotWithShape="0">
              <a:prstClr val="black">
                <a:alpha val="40000"/>
              </a:prstClr>
            </a:outerShdw>
          </a:effectLst>
        </p:spPr>
        <p:txBody>
          <a:bodyPr vert="horz" lIns="91435" tIns="45718" rIns="91435" bIns="45718"/>
          <a:lstStyle>
            <a:lvl1pPr marL="342900" indent="-342900" algn="ctr" rtl="0" eaLnBrk="1" fontAlgn="base" hangingPunct="1">
              <a:spcBef>
                <a:spcPts val="1100"/>
              </a:spcBef>
              <a:spcAft>
                <a:spcPct val="0"/>
              </a:spcAft>
              <a:defRPr sz="8000" i="0" baseline="0">
                <a:solidFill>
                  <a:srgbClr val="FFFFFF"/>
                </a:solidFill>
                <a:latin typeface="Arial"/>
                <a:ea typeface="+mn-ea"/>
                <a:cs typeface="Arial"/>
                <a:sym typeface="Lobster Two Italic" charset="0"/>
              </a:defRPr>
            </a:lvl1pPr>
            <a:lvl2pPr marL="647700" indent="-190500" algn="l" rtl="0" eaLnBrk="1" fontAlgn="base" hangingPunct="1">
              <a:spcBef>
                <a:spcPts val="1000"/>
              </a:spcBef>
              <a:spcAft>
                <a:spcPct val="0"/>
              </a:spcAft>
              <a:defRPr sz="3800">
                <a:solidFill>
                  <a:srgbClr val="FFFFFF"/>
                </a:solidFill>
                <a:latin typeface="Arial"/>
                <a:ea typeface="+mn-ea"/>
                <a:cs typeface="Arial"/>
                <a:sym typeface="Lobster Two Italic" charset="0"/>
              </a:defRPr>
            </a:lvl2pPr>
            <a:lvl3pPr marL="1295400" indent="-381000" algn="l" rtl="0" eaLnBrk="1" fontAlgn="base" hangingPunct="1">
              <a:spcBef>
                <a:spcPts val="800"/>
              </a:spcBef>
              <a:spcAft>
                <a:spcPct val="0"/>
              </a:spcAft>
              <a:defRPr sz="3400">
                <a:solidFill>
                  <a:srgbClr val="FFFFFF"/>
                </a:solidFill>
                <a:latin typeface="Arial"/>
                <a:ea typeface="+mn-ea"/>
                <a:cs typeface="Arial"/>
                <a:sym typeface="Lobster Two Italic" charset="0"/>
              </a:defRPr>
            </a:lvl3pPr>
            <a:lvl4pPr marL="1955800" indent="-584200" algn="l" rtl="0" eaLnBrk="1" fontAlgn="base" hangingPunct="1">
              <a:spcBef>
                <a:spcPts val="700"/>
              </a:spcBef>
              <a:spcAft>
                <a:spcPct val="0"/>
              </a:spcAft>
              <a:defRPr sz="2800">
                <a:solidFill>
                  <a:srgbClr val="FFFFFF"/>
                </a:solidFill>
                <a:latin typeface="Arial"/>
                <a:ea typeface="+mn-ea"/>
                <a:cs typeface="Arial"/>
                <a:sym typeface="Lobster Two Italic" charset="0"/>
              </a:defRPr>
            </a:lvl4pPr>
            <a:lvl5pPr marL="2603500" indent="-774700" algn="l" rtl="0" eaLnBrk="1" fontAlgn="base" hangingPunct="1">
              <a:spcBef>
                <a:spcPts val="700"/>
              </a:spcBef>
              <a:spcAft>
                <a:spcPct val="0"/>
              </a:spcAft>
              <a:defRPr sz="2800">
                <a:solidFill>
                  <a:srgbClr val="FFFFFF"/>
                </a:solidFill>
                <a:latin typeface="Arial"/>
                <a:ea typeface="+mn-ea"/>
                <a:cs typeface="Arial"/>
                <a:sym typeface="Lobster Two Italic" charset="0"/>
              </a:defRPr>
            </a:lvl5pPr>
            <a:lvl6pPr marL="3060700" algn="l" rtl="0" eaLnBrk="1" fontAlgn="base" hangingPunct="1">
              <a:spcBef>
                <a:spcPts val="700"/>
              </a:spcBef>
              <a:spcAft>
                <a:spcPct val="0"/>
              </a:spcAft>
              <a:defRPr sz="2800">
                <a:solidFill>
                  <a:srgbClr val="FFFFFF"/>
                </a:solidFill>
                <a:latin typeface="+mn-lt"/>
                <a:ea typeface="+mn-ea"/>
                <a:cs typeface="+mn-cs"/>
                <a:sym typeface="Lobster Two Italic" charset="0"/>
              </a:defRPr>
            </a:lvl6pPr>
            <a:lvl7pPr marL="3517900" algn="l" rtl="0" eaLnBrk="1" fontAlgn="base" hangingPunct="1">
              <a:spcBef>
                <a:spcPts val="700"/>
              </a:spcBef>
              <a:spcAft>
                <a:spcPct val="0"/>
              </a:spcAft>
              <a:defRPr sz="2800">
                <a:solidFill>
                  <a:srgbClr val="FFFFFF"/>
                </a:solidFill>
                <a:latin typeface="+mn-lt"/>
                <a:ea typeface="+mn-ea"/>
                <a:cs typeface="+mn-cs"/>
                <a:sym typeface="Lobster Two Italic" charset="0"/>
              </a:defRPr>
            </a:lvl7pPr>
            <a:lvl8pPr marL="3975100" algn="l" rtl="0" eaLnBrk="1" fontAlgn="base" hangingPunct="1">
              <a:spcBef>
                <a:spcPts val="700"/>
              </a:spcBef>
              <a:spcAft>
                <a:spcPct val="0"/>
              </a:spcAft>
              <a:defRPr sz="2800">
                <a:solidFill>
                  <a:srgbClr val="FFFFFF"/>
                </a:solidFill>
                <a:latin typeface="+mn-lt"/>
                <a:ea typeface="+mn-ea"/>
                <a:cs typeface="+mn-cs"/>
                <a:sym typeface="Lobster Two Italic" charset="0"/>
              </a:defRPr>
            </a:lvl8pPr>
            <a:lvl9pPr marL="4432300" algn="l" rtl="0" eaLnBrk="1" fontAlgn="base" hangingPunct="1">
              <a:spcBef>
                <a:spcPts val="700"/>
              </a:spcBef>
              <a:spcAft>
                <a:spcPct val="0"/>
              </a:spcAft>
              <a:defRPr sz="2800">
                <a:solidFill>
                  <a:srgbClr val="FFFFFF"/>
                </a:solidFill>
                <a:latin typeface="+mn-lt"/>
                <a:ea typeface="+mn-ea"/>
                <a:cs typeface="+mn-cs"/>
                <a:sym typeface="Lobster Two Italic" charset="0"/>
              </a:defRPr>
            </a:lvl9pPr>
          </a:lstStyle>
          <a:p>
            <a:pPr algn="l"/>
            <a:r>
              <a:rPr lang="en-US" sz="3600" dirty="0">
                <a:solidFill>
                  <a:schemeClr val="bg2">
                    <a:lumMod val="50000"/>
                  </a:schemeClr>
                </a:solidFill>
              </a:rPr>
              <a:t>T. M. Thompson, S. Rausch, R. K. </a:t>
            </a:r>
            <a:r>
              <a:rPr lang="en-US" sz="3600" dirty="0" err="1">
                <a:solidFill>
                  <a:schemeClr val="bg2">
                    <a:lumMod val="50000"/>
                  </a:schemeClr>
                </a:solidFill>
              </a:rPr>
              <a:t>Saari</a:t>
            </a:r>
            <a:r>
              <a:rPr lang="en-US" sz="3600" dirty="0">
                <a:solidFill>
                  <a:schemeClr val="bg2">
                    <a:lumMod val="50000"/>
                  </a:schemeClr>
                </a:solidFill>
              </a:rPr>
              <a:t>, and N.E. </a:t>
            </a:r>
            <a:r>
              <a:rPr lang="en-US" sz="3600" dirty="0">
                <a:solidFill>
                  <a:schemeClr val="bg2">
                    <a:lumMod val="50000"/>
                  </a:schemeClr>
                </a:solidFill>
              </a:rPr>
              <a:t>Selin, “Air Quality Co-Benefits of US Carbon Policies: A Systems Approach to </a:t>
            </a:r>
            <a:r>
              <a:rPr lang="en-US" sz="3600" dirty="0">
                <a:solidFill>
                  <a:schemeClr val="bg2">
                    <a:lumMod val="50000"/>
                  </a:schemeClr>
                </a:solidFill>
              </a:rPr>
              <a:t>Evaluating Policy </a:t>
            </a:r>
            <a:r>
              <a:rPr lang="en-US" sz="3600" dirty="0">
                <a:solidFill>
                  <a:schemeClr val="bg2">
                    <a:lumMod val="50000"/>
                  </a:schemeClr>
                </a:solidFill>
              </a:rPr>
              <a:t>Outcomes and </a:t>
            </a:r>
            <a:r>
              <a:rPr lang="en-US" sz="3600" dirty="0">
                <a:solidFill>
                  <a:schemeClr val="bg2">
                    <a:lumMod val="50000"/>
                  </a:schemeClr>
                </a:solidFill>
              </a:rPr>
              <a:t>Uncertainties,” under review</a:t>
            </a:r>
            <a:endParaRPr lang="en-US" sz="3600" dirty="0">
              <a:solidFill>
                <a:schemeClr val="bg2">
                  <a:lumMod val="50000"/>
                </a:schemeClr>
              </a:solidFill>
            </a:endParaRP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97001" y="3352799"/>
            <a:ext cx="2460609" cy="2133601"/>
          </a:xfrm>
          <a:prstGeom prst="rect">
            <a:avLst/>
          </a:prstGeom>
        </p:spPr>
      </p:pic>
    </p:spTree>
    <p:extLst>
      <p:ext uri="{BB962C8B-B14F-4D97-AF65-F5344CB8AC3E}">
        <p14:creationId xmlns:p14="http://schemas.microsoft.com/office/powerpoint/2010/main" val="32921373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l="-8244" r="-8244"/>
          <a:stretch>
            <a:fillRect/>
          </a:stretch>
        </p:blipFill>
        <p:spPr/>
      </p:pic>
      <p:pic>
        <p:nvPicPr>
          <p:cNvPr id="3" name="Picture Placeholder 2"/>
          <p:cNvPicPr>
            <a:picLocks noGrp="1" noChangeAspect="1"/>
          </p:cNvPicPr>
          <p:nvPr>
            <p:ph type="pic" sz="quarter" idx="15"/>
          </p:nvPr>
        </p:nvPicPr>
        <p:blipFill>
          <a:blip r:embed="rId3" cstate="screen">
            <a:extLst>
              <a:ext uri="{28A0092B-C50C-407E-A947-70E740481C1C}">
                <a14:useLocalDpi xmlns:a14="http://schemas.microsoft.com/office/drawing/2010/main"/>
              </a:ext>
            </a:extLst>
          </a:blip>
          <a:srcRect t="-28363" b="-28363"/>
          <a:stretch>
            <a:fillRect/>
          </a:stretch>
        </p:blipFill>
        <p:spPr/>
      </p:pic>
      <p:pic>
        <p:nvPicPr>
          <p:cNvPr id="2" name="Picture Placeholder 1"/>
          <p:cNvPicPr>
            <a:picLocks noGrp="1" noChangeAspect="1"/>
          </p:cNvPicPr>
          <p:nvPr>
            <p:ph type="pic" sz="quarter" idx="13"/>
          </p:nvPr>
        </p:nvPicPr>
        <p:blipFill>
          <a:blip r:embed="rId4" cstate="screen">
            <a:extLst>
              <a:ext uri="{28A0092B-C50C-407E-A947-70E740481C1C}">
                <a14:useLocalDpi xmlns:a14="http://schemas.microsoft.com/office/drawing/2010/main"/>
              </a:ext>
            </a:extLst>
          </a:blip>
          <a:srcRect l="-22266" r="-22266"/>
          <a:stretch>
            <a:fillRect/>
          </a:stretch>
        </p:blipFill>
        <p:spPr/>
      </p:pic>
      <p:sp>
        <p:nvSpPr>
          <p:cNvPr id="6" name="Text Placeholder 5"/>
          <p:cNvSpPr>
            <a:spLocks noGrp="1"/>
          </p:cNvSpPr>
          <p:nvPr>
            <p:ph type="body" sz="quarter" idx="12"/>
          </p:nvPr>
        </p:nvSpPr>
        <p:spPr/>
        <p:txBody>
          <a:bodyPr/>
          <a:lstStyle/>
          <a:p>
            <a:r>
              <a:rPr lang="en-US" dirty="0" smtClean="0"/>
              <a:t>Carbon Policies</a:t>
            </a:r>
            <a:endParaRPr lang="en-US" dirty="0"/>
          </a:p>
        </p:txBody>
      </p:sp>
      <p:sp>
        <p:nvSpPr>
          <p:cNvPr id="5" name="Text Placeholder 4"/>
          <p:cNvSpPr>
            <a:spLocks noGrp="1"/>
          </p:cNvSpPr>
          <p:nvPr>
            <p:ph type="body" sz="quarter" idx="11"/>
          </p:nvPr>
        </p:nvSpPr>
        <p:spPr/>
        <p:txBody>
          <a:bodyPr/>
          <a:lstStyle/>
          <a:p>
            <a:r>
              <a:rPr lang="en-US" dirty="0" smtClean="0"/>
              <a:t>Cap and Trade</a:t>
            </a:r>
            <a:endParaRPr lang="en-US" dirty="0"/>
          </a:p>
        </p:txBody>
      </p:sp>
      <p:sp>
        <p:nvSpPr>
          <p:cNvPr id="10" name="Text Placeholder 9"/>
          <p:cNvSpPr>
            <a:spLocks noGrp="1"/>
          </p:cNvSpPr>
          <p:nvPr>
            <p:ph type="body" sz="quarter" idx="16"/>
          </p:nvPr>
        </p:nvSpPr>
        <p:spPr/>
        <p:txBody>
          <a:bodyPr/>
          <a:lstStyle/>
          <a:p>
            <a:r>
              <a:rPr lang="en-US" dirty="0" smtClean="0"/>
              <a:t>Clean Energy</a:t>
            </a:r>
            <a:endParaRPr lang="en-US" dirty="0"/>
          </a:p>
        </p:txBody>
      </p:sp>
      <p:sp>
        <p:nvSpPr>
          <p:cNvPr id="11" name="Text Placeholder 10"/>
          <p:cNvSpPr>
            <a:spLocks noGrp="1"/>
          </p:cNvSpPr>
          <p:nvPr>
            <p:ph type="body" sz="quarter" idx="17"/>
          </p:nvPr>
        </p:nvSpPr>
        <p:spPr/>
        <p:txBody>
          <a:bodyPr/>
          <a:lstStyle/>
          <a:p>
            <a:r>
              <a:rPr lang="en-US" dirty="0" smtClean="0"/>
              <a:t>Transportation</a:t>
            </a:r>
            <a:endParaRPr lang="en-US" dirty="0"/>
          </a:p>
        </p:txBody>
      </p:sp>
      <p:sp>
        <p:nvSpPr>
          <p:cNvPr id="12" name="Text Placeholder 4"/>
          <p:cNvSpPr txBox="1">
            <a:spLocks/>
          </p:cNvSpPr>
          <p:nvPr/>
        </p:nvSpPr>
        <p:spPr>
          <a:xfrm>
            <a:off x="1016000" y="2133599"/>
            <a:ext cx="11201399" cy="990601"/>
          </a:xfrm>
          <a:prstGeom prst="rect">
            <a:avLst/>
          </a:prstGeom>
        </p:spPr>
        <p:txBody>
          <a:bodyPr vert="horz" lIns="91435" tIns="45718" rIns="91435" bIns="45718"/>
          <a:lstStyle>
            <a:lvl1pPr marL="342900" indent="-342900" algn="ctr" rtl="0" eaLnBrk="1" fontAlgn="base" hangingPunct="1">
              <a:spcBef>
                <a:spcPts val="1100"/>
              </a:spcBef>
              <a:spcAft>
                <a:spcPct val="0"/>
              </a:spcAft>
              <a:defRPr sz="4400" i="0" baseline="0">
                <a:solidFill>
                  <a:srgbClr val="FFFFFF"/>
                </a:solidFill>
                <a:latin typeface="Arial"/>
                <a:ea typeface="+mn-ea"/>
                <a:cs typeface="Arial"/>
                <a:sym typeface="Lobster Two Italic" charset="0"/>
              </a:defRPr>
            </a:lvl1pPr>
            <a:lvl2pPr marL="647700" indent="-190500" algn="l" rtl="0" eaLnBrk="1" fontAlgn="base" hangingPunct="1">
              <a:spcBef>
                <a:spcPts val="1000"/>
              </a:spcBef>
              <a:spcAft>
                <a:spcPct val="0"/>
              </a:spcAft>
              <a:defRPr sz="3800">
                <a:solidFill>
                  <a:srgbClr val="FFFFFF"/>
                </a:solidFill>
                <a:latin typeface="Arial"/>
                <a:ea typeface="+mn-ea"/>
                <a:cs typeface="Arial"/>
                <a:sym typeface="Lobster Two Italic" charset="0"/>
              </a:defRPr>
            </a:lvl2pPr>
            <a:lvl3pPr marL="1295400" indent="-381000" algn="l" rtl="0" eaLnBrk="1" fontAlgn="base" hangingPunct="1">
              <a:spcBef>
                <a:spcPts val="800"/>
              </a:spcBef>
              <a:spcAft>
                <a:spcPct val="0"/>
              </a:spcAft>
              <a:defRPr sz="3400">
                <a:solidFill>
                  <a:srgbClr val="FFFFFF"/>
                </a:solidFill>
                <a:latin typeface="Arial"/>
                <a:ea typeface="+mn-ea"/>
                <a:cs typeface="Arial"/>
                <a:sym typeface="Lobster Two Italic" charset="0"/>
              </a:defRPr>
            </a:lvl3pPr>
            <a:lvl4pPr marL="1955800" indent="-584200" algn="l" rtl="0" eaLnBrk="1" fontAlgn="base" hangingPunct="1">
              <a:spcBef>
                <a:spcPts val="700"/>
              </a:spcBef>
              <a:spcAft>
                <a:spcPct val="0"/>
              </a:spcAft>
              <a:defRPr sz="2800">
                <a:solidFill>
                  <a:srgbClr val="FFFFFF"/>
                </a:solidFill>
                <a:latin typeface="Arial"/>
                <a:ea typeface="+mn-ea"/>
                <a:cs typeface="Arial"/>
                <a:sym typeface="Lobster Two Italic" charset="0"/>
              </a:defRPr>
            </a:lvl4pPr>
            <a:lvl5pPr marL="2603500" indent="-774700" algn="l" rtl="0" eaLnBrk="1" fontAlgn="base" hangingPunct="1">
              <a:spcBef>
                <a:spcPts val="700"/>
              </a:spcBef>
              <a:spcAft>
                <a:spcPct val="0"/>
              </a:spcAft>
              <a:defRPr sz="2800">
                <a:solidFill>
                  <a:srgbClr val="FFFFFF"/>
                </a:solidFill>
                <a:latin typeface="Arial"/>
                <a:ea typeface="+mn-ea"/>
                <a:cs typeface="Arial"/>
                <a:sym typeface="Lobster Two Italic" charset="0"/>
              </a:defRPr>
            </a:lvl5pPr>
            <a:lvl6pPr marL="3060700" algn="l" rtl="0" eaLnBrk="1" fontAlgn="base" hangingPunct="1">
              <a:spcBef>
                <a:spcPts val="700"/>
              </a:spcBef>
              <a:spcAft>
                <a:spcPct val="0"/>
              </a:spcAft>
              <a:defRPr sz="2800">
                <a:solidFill>
                  <a:srgbClr val="FFFFFF"/>
                </a:solidFill>
                <a:latin typeface="+mn-lt"/>
                <a:ea typeface="+mn-ea"/>
                <a:cs typeface="+mn-cs"/>
                <a:sym typeface="Lobster Two Italic" charset="0"/>
              </a:defRPr>
            </a:lvl6pPr>
            <a:lvl7pPr marL="3517900" algn="l" rtl="0" eaLnBrk="1" fontAlgn="base" hangingPunct="1">
              <a:spcBef>
                <a:spcPts val="700"/>
              </a:spcBef>
              <a:spcAft>
                <a:spcPct val="0"/>
              </a:spcAft>
              <a:defRPr sz="2800">
                <a:solidFill>
                  <a:srgbClr val="FFFFFF"/>
                </a:solidFill>
                <a:latin typeface="+mn-lt"/>
                <a:ea typeface="+mn-ea"/>
                <a:cs typeface="+mn-cs"/>
                <a:sym typeface="Lobster Two Italic" charset="0"/>
              </a:defRPr>
            </a:lvl7pPr>
            <a:lvl8pPr marL="3975100" algn="l" rtl="0" eaLnBrk="1" fontAlgn="base" hangingPunct="1">
              <a:spcBef>
                <a:spcPts val="700"/>
              </a:spcBef>
              <a:spcAft>
                <a:spcPct val="0"/>
              </a:spcAft>
              <a:defRPr sz="2800">
                <a:solidFill>
                  <a:srgbClr val="FFFFFF"/>
                </a:solidFill>
                <a:latin typeface="+mn-lt"/>
                <a:ea typeface="+mn-ea"/>
                <a:cs typeface="+mn-cs"/>
                <a:sym typeface="Lobster Two Italic" charset="0"/>
              </a:defRPr>
            </a:lvl8pPr>
            <a:lvl9pPr marL="4432300" algn="l" rtl="0" eaLnBrk="1" fontAlgn="base" hangingPunct="1">
              <a:spcBef>
                <a:spcPts val="700"/>
              </a:spcBef>
              <a:spcAft>
                <a:spcPct val="0"/>
              </a:spcAft>
              <a:defRPr sz="2800">
                <a:solidFill>
                  <a:srgbClr val="FFFFFF"/>
                </a:solidFill>
                <a:latin typeface="+mn-lt"/>
                <a:ea typeface="+mn-ea"/>
                <a:cs typeface="+mn-cs"/>
                <a:sym typeface="Lobster Two Italic" charset="0"/>
              </a:defRPr>
            </a:lvl9pPr>
          </a:lstStyle>
          <a:p>
            <a:r>
              <a:rPr lang="en-US" dirty="0" smtClean="0"/>
              <a:t>reduce CO</a:t>
            </a:r>
            <a:r>
              <a:rPr lang="en-US" baseline="-25000" dirty="0" smtClean="0"/>
              <a:t>2</a:t>
            </a:r>
            <a:r>
              <a:rPr lang="en-US" dirty="0" smtClean="0"/>
              <a:t> by 10% from 2006 to 2030  </a:t>
            </a:r>
            <a:endParaRPr lang="en-US" dirty="0"/>
          </a:p>
        </p:txBody>
      </p:sp>
    </p:spTree>
    <p:extLst>
      <p:ext uri="{BB962C8B-B14F-4D97-AF65-F5344CB8AC3E}">
        <p14:creationId xmlns:p14="http://schemas.microsoft.com/office/powerpoint/2010/main" val="89108717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3"/>
          </p:nvPr>
        </p:nvSpPr>
        <p:spPr>
          <a:xfrm>
            <a:off x="0" y="4343401"/>
            <a:ext cx="13004800" cy="3276599"/>
          </a:xfrm>
        </p:spPr>
        <p:txBody>
          <a:bodyPr/>
          <a:lstStyle/>
          <a:p>
            <a:r>
              <a:rPr lang="en-US" sz="6500" dirty="0"/>
              <a:t>WHAT DOES THAT MEAN FOR OZONE AND PM</a:t>
            </a:r>
            <a:r>
              <a:rPr lang="en-US" sz="6500" baseline="-25000" dirty="0"/>
              <a:t>2.5</a:t>
            </a:r>
            <a:r>
              <a:rPr lang="en-US" sz="6500" dirty="0"/>
              <a:t>?</a:t>
            </a:r>
            <a:endParaRPr lang="en-US" sz="6500" dirty="0"/>
          </a:p>
        </p:txBody>
      </p:sp>
      <p:sp>
        <p:nvSpPr>
          <p:cNvPr id="10" name="Text Placeholder 9"/>
          <p:cNvSpPr>
            <a:spLocks noGrp="1"/>
          </p:cNvSpPr>
          <p:nvPr>
            <p:ph type="body" sz="quarter" idx="10"/>
          </p:nvPr>
        </p:nvSpPr>
        <p:spPr>
          <a:xfrm>
            <a:off x="1168401" y="1143000"/>
            <a:ext cx="10210800" cy="1447799"/>
          </a:xfrm>
        </p:spPr>
        <p:txBody>
          <a:bodyPr/>
          <a:lstStyle/>
          <a:p>
            <a:r>
              <a:rPr lang="en-US" dirty="0" smtClean="0"/>
              <a:t>Carbon policies target different sources. </a:t>
            </a:r>
            <a:endParaRPr lang="en-US" dirty="0"/>
          </a:p>
        </p:txBody>
      </p:sp>
    </p:spTree>
    <p:extLst>
      <p:ext uri="{BB962C8B-B14F-4D97-AF65-F5344CB8AC3E}">
        <p14:creationId xmlns:p14="http://schemas.microsoft.com/office/powerpoint/2010/main" val="400335311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sz="quarter" idx="15"/>
          </p:nvPr>
        </p:nvPicPr>
        <p:blipFill>
          <a:blip r:embed="rId3" cstate="screen">
            <a:extLst>
              <a:ext uri="{28A0092B-C50C-407E-A947-70E740481C1C}">
                <a14:useLocalDpi xmlns:a14="http://schemas.microsoft.com/office/drawing/2010/main"/>
              </a:ext>
            </a:extLst>
          </a:blip>
          <a:srcRect t="1327" b="1327"/>
          <a:stretch>
            <a:fillRect/>
          </a:stretch>
        </p:blipFill>
        <p:spPr>
          <a:xfrm>
            <a:off x="9017000" y="3429001"/>
            <a:ext cx="3657600" cy="2722776"/>
          </a:xfrm>
        </p:spPr>
      </p:pic>
      <p:sp>
        <p:nvSpPr>
          <p:cNvPr id="18" name="Text Placeholder 17"/>
          <p:cNvSpPr>
            <a:spLocks noGrp="1"/>
          </p:cNvSpPr>
          <p:nvPr>
            <p:ph type="body" sz="quarter" idx="12"/>
          </p:nvPr>
        </p:nvSpPr>
        <p:spPr>
          <a:xfrm>
            <a:off x="11978" y="533401"/>
            <a:ext cx="13004800" cy="1524001"/>
          </a:xfrm>
        </p:spPr>
        <p:txBody>
          <a:bodyPr/>
          <a:lstStyle/>
          <a:p>
            <a:r>
              <a:rPr lang="en-US" sz="8000" dirty="0"/>
              <a:t>Integrated assessment</a:t>
            </a:r>
          </a:p>
          <a:p>
            <a:r>
              <a:rPr lang="en-US" sz="4600" dirty="0"/>
              <a:t>modeling economy, atmosphere, and health</a:t>
            </a:r>
          </a:p>
          <a:p>
            <a:pPr marL="1371530" indent="-1371530">
              <a:buFont typeface="+mj-lt"/>
              <a:buAutoNum type="arabicPeriod"/>
            </a:pPr>
            <a:endParaRPr lang="en-US" sz="4600" dirty="0"/>
          </a:p>
        </p:txBody>
      </p:sp>
      <p:sp>
        <p:nvSpPr>
          <p:cNvPr id="17" name="Text Placeholder 16"/>
          <p:cNvSpPr>
            <a:spLocks noGrp="1"/>
          </p:cNvSpPr>
          <p:nvPr>
            <p:ph type="body" sz="quarter" idx="11"/>
          </p:nvPr>
        </p:nvSpPr>
        <p:spPr>
          <a:xfrm>
            <a:off x="-30094" y="6629400"/>
            <a:ext cx="4351470" cy="990601"/>
          </a:xfrm>
        </p:spPr>
        <p:txBody>
          <a:bodyPr/>
          <a:lstStyle/>
          <a:p>
            <a:r>
              <a:rPr lang="en-US" dirty="0" smtClean="0"/>
              <a:t>Policies alter economy and emissions</a:t>
            </a:r>
            <a:endParaRPr lang="en-US" dirty="0"/>
          </a:p>
        </p:txBody>
      </p:sp>
      <p:sp>
        <p:nvSpPr>
          <p:cNvPr id="22" name="Text Placeholder 21"/>
          <p:cNvSpPr>
            <a:spLocks noGrp="1"/>
          </p:cNvSpPr>
          <p:nvPr>
            <p:ph type="body" sz="quarter" idx="16"/>
          </p:nvPr>
        </p:nvSpPr>
        <p:spPr>
          <a:xfrm>
            <a:off x="4368801" y="6553200"/>
            <a:ext cx="4267200" cy="990601"/>
          </a:xfrm>
        </p:spPr>
        <p:txBody>
          <a:bodyPr/>
          <a:lstStyle/>
          <a:p>
            <a:r>
              <a:rPr lang="en-US" dirty="0" smtClean="0"/>
              <a:t>Emissions, chemistry and transport </a:t>
            </a:r>
            <a:endParaRPr lang="en-US" dirty="0"/>
          </a:p>
        </p:txBody>
      </p:sp>
      <p:sp>
        <p:nvSpPr>
          <p:cNvPr id="23" name="Text Placeholder 22"/>
          <p:cNvSpPr>
            <a:spLocks noGrp="1"/>
          </p:cNvSpPr>
          <p:nvPr>
            <p:ph type="body" sz="quarter" idx="17"/>
          </p:nvPr>
        </p:nvSpPr>
        <p:spPr>
          <a:xfrm>
            <a:off x="8653331" y="6553200"/>
            <a:ext cx="4351470" cy="990601"/>
          </a:xfrm>
        </p:spPr>
        <p:txBody>
          <a:bodyPr/>
          <a:lstStyle/>
          <a:p>
            <a:r>
              <a:rPr lang="en-US" dirty="0" smtClean="0"/>
              <a:t>Exposure leads to health impacts and costs</a:t>
            </a:r>
            <a:endParaRPr lang="en-US" dirty="0"/>
          </a:p>
        </p:txBody>
      </p:sp>
      <p:pic>
        <p:nvPicPr>
          <p:cNvPr id="24" name="Picture Placeholder 23"/>
          <p:cNvPicPr>
            <a:picLocks noGrp="1"/>
          </p:cNvPicPr>
          <p:nvPr>
            <p:ph type="pic" sz="quarter" idx="13"/>
          </p:nvPr>
        </p:nvPicPr>
        <p:blipFill>
          <a:blip r:embed="rId4" cstate="screen">
            <a:clrChange>
              <a:clrFrom>
                <a:srgbClr val="FFFFFF"/>
              </a:clrFrom>
              <a:clrTo>
                <a:srgbClr val="FFFFFF">
                  <a:alpha val="0"/>
                </a:srgbClr>
              </a:clrTo>
            </a:clrChange>
            <a:duotone>
              <a:srgbClr val="F79646">
                <a:shade val="45000"/>
                <a:satMod val="135000"/>
              </a:srgbClr>
              <a:prstClr val="white"/>
            </a:duotone>
            <a:extLst>
              <a:ext uri="{28A0092B-C50C-407E-A947-70E740481C1C}">
                <a14:useLocalDpi xmlns:a14="http://schemas.microsoft.com/office/drawing/2010/main"/>
              </a:ext>
            </a:extLst>
          </a:blip>
          <a:srcRect t="-18326" b="-18326"/>
          <a:stretch>
            <a:fillRect/>
          </a:stretch>
        </p:blipFill>
        <p:spPr bwMode="auto">
          <a:xfrm>
            <a:off x="2" y="3200400"/>
            <a:ext cx="4335462" cy="3227388"/>
          </a:xfrm>
          <a:prstGeom prst="rect">
            <a:avLst/>
          </a:prstGeom>
          <a:noFill/>
          <a:ln w="9525">
            <a:noFill/>
            <a:miter lim="800000"/>
            <a:headEnd/>
            <a:tailEnd/>
          </a:ln>
        </p:spPr>
      </p:pic>
      <p:sp>
        <p:nvSpPr>
          <p:cNvPr id="25" name="TextBox 24"/>
          <p:cNvSpPr txBox="1"/>
          <p:nvPr/>
        </p:nvSpPr>
        <p:spPr>
          <a:xfrm>
            <a:off x="939801" y="2819401"/>
            <a:ext cx="1825165" cy="646330"/>
          </a:xfrm>
          <a:prstGeom prst="rect">
            <a:avLst/>
          </a:prstGeom>
          <a:noFill/>
        </p:spPr>
        <p:txBody>
          <a:bodyPr wrap="square" lIns="91435" tIns="45718" rIns="91435" bIns="45718" rtlCol="0">
            <a:spAutoFit/>
          </a:bodyPr>
          <a:lstStyle/>
          <a:p>
            <a:r>
              <a:rPr lang="en-US" sz="3600" b="1" dirty="0">
                <a:solidFill>
                  <a:schemeClr val="bg1"/>
                </a:solidFill>
                <a:latin typeface="Arial"/>
                <a:cs typeface="Arial"/>
              </a:rPr>
              <a:t>USREP</a:t>
            </a:r>
            <a:endParaRPr lang="en-US" sz="3600" b="1" dirty="0">
              <a:solidFill>
                <a:schemeClr val="bg1"/>
              </a:solidFill>
              <a:latin typeface="Arial"/>
              <a:cs typeface="Arial"/>
            </a:endParaRPr>
          </a:p>
        </p:txBody>
      </p:sp>
      <p:pic>
        <p:nvPicPr>
          <p:cNvPr id="26" name="Picture 3"/>
          <p:cNvPicPr>
            <a:picLocks noGrp="1" noChangeAspect="1" noChangeArrowheads="1"/>
          </p:cNvPicPr>
          <p:nvPr>
            <p:ph type="pic" sz="quarter" idx="14"/>
          </p:nvPr>
        </p:nvPicPr>
        <p:blipFill>
          <a:blip r:embed="rId5" cstate="screen">
            <a:duotone>
              <a:schemeClr val="accent6">
                <a:shade val="45000"/>
                <a:satMod val="135000"/>
              </a:schemeClr>
              <a:prstClr val="white"/>
            </a:duotone>
            <a:extLst>
              <a:ext uri="{28A0092B-C50C-407E-A947-70E740481C1C}">
                <a14:useLocalDpi xmlns:a14="http://schemas.microsoft.com/office/drawing/2010/main"/>
              </a:ext>
            </a:extLst>
          </a:blip>
          <a:srcRect t="-9329" b="-9329"/>
          <a:stretch>
            <a:fillRect/>
          </a:stretch>
        </p:blipFill>
        <p:spPr bwMode="auto">
          <a:prstGeom prst="rect">
            <a:avLst/>
          </a:prstGeom>
          <a:noFill/>
          <a:ln w="9525">
            <a:noFill/>
            <a:miter lim="800000"/>
            <a:headEnd/>
            <a:tailEnd/>
          </a:ln>
        </p:spPr>
      </p:pic>
      <p:sp>
        <p:nvSpPr>
          <p:cNvPr id="27" name="TextBox 26"/>
          <p:cNvSpPr txBox="1"/>
          <p:nvPr/>
        </p:nvSpPr>
        <p:spPr>
          <a:xfrm>
            <a:off x="5588001" y="2819401"/>
            <a:ext cx="1825165" cy="646330"/>
          </a:xfrm>
          <a:prstGeom prst="rect">
            <a:avLst/>
          </a:prstGeom>
          <a:noFill/>
        </p:spPr>
        <p:txBody>
          <a:bodyPr wrap="square" lIns="91435" tIns="45718" rIns="91435" bIns="45718" rtlCol="0">
            <a:spAutoFit/>
          </a:bodyPr>
          <a:lstStyle/>
          <a:p>
            <a:r>
              <a:rPr lang="en-US" sz="3600" b="1" dirty="0" err="1">
                <a:solidFill>
                  <a:schemeClr val="bg1"/>
                </a:solidFill>
                <a:latin typeface="Arial"/>
                <a:cs typeface="Arial"/>
              </a:rPr>
              <a:t>CAMx</a:t>
            </a:r>
            <a:endParaRPr lang="en-US" sz="3600" b="1" dirty="0">
              <a:solidFill>
                <a:schemeClr val="bg1"/>
              </a:solidFill>
              <a:latin typeface="Arial"/>
              <a:cs typeface="Arial"/>
            </a:endParaRPr>
          </a:p>
        </p:txBody>
      </p:sp>
      <p:sp>
        <p:nvSpPr>
          <p:cNvPr id="28" name="TextBox 27"/>
          <p:cNvSpPr txBox="1"/>
          <p:nvPr/>
        </p:nvSpPr>
        <p:spPr>
          <a:xfrm>
            <a:off x="9702800" y="2819401"/>
            <a:ext cx="2438400" cy="646330"/>
          </a:xfrm>
          <a:prstGeom prst="rect">
            <a:avLst/>
          </a:prstGeom>
          <a:noFill/>
        </p:spPr>
        <p:txBody>
          <a:bodyPr wrap="square" lIns="91435" tIns="45718" rIns="91435" bIns="45718" rtlCol="0">
            <a:spAutoFit/>
          </a:bodyPr>
          <a:lstStyle/>
          <a:p>
            <a:r>
              <a:rPr lang="en-US" sz="3600" b="1" dirty="0" err="1">
                <a:solidFill>
                  <a:schemeClr val="bg1"/>
                </a:solidFill>
                <a:latin typeface="Arial"/>
                <a:cs typeface="Arial"/>
              </a:rPr>
              <a:t>BenMAP</a:t>
            </a:r>
            <a:endParaRPr lang="en-US" sz="3600" b="1" dirty="0">
              <a:solidFill>
                <a:schemeClr val="bg1"/>
              </a:solidFill>
              <a:latin typeface="Arial"/>
              <a:cs typeface="Arial"/>
            </a:endParaRPr>
          </a:p>
        </p:txBody>
      </p:sp>
    </p:spTree>
    <p:extLst>
      <p:ext uri="{BB962C8B-B14F-4D97-AF65-F5344CB8AC3E}">
        <p14:creationId xmlns:p14="http://schemas.microsoft.com/office/powerpoint/2010/main" val="2071113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p:cNvPicPr>
            <a:picLocks noGrp="1"/>
          </p:cNvPicPr>
          <p:nvPr>
            <p:ph type="pic" sz="quarter" idx="10"/>
          </p:nvPr>
        </p:nvPicPr>
        <p:blipFill rotWithShape="1">
          <a:blip r:embed="rId2">
            <a:extLst>
              <a:ext uri="{28A0092B-C50C-407E-A947-70E740481C1C}">
                <a14:useLocalDpi xmlns:a14="http://schemas.microsoft.com/office/drawing/2010/main"/>
              </a:ext>
            </a:extLst>
          </a:blip>
          <a:srcRect/>
          <a:stretch/>
        </p:blipFill>
        <p:spPr bwMode="auto">
          <a:xfrm>
            <a:off x="-17718" y="0"/>
            <a:ext cx="13004800" cy="9753600"/>
          </a:xfrm>
          <a:prstGeom prst="rect">
            <a:avLst/>
          </a:prstGeom>
          <a:ln>
            <a:noFill/>
          </a:ln>
          <a:extLst>
            <a:ext uri="{53640926-AAD7-44d8-BBD7-CCE9431645EC}">
              <a14:shadowObscured xmlns:a14="http://schemas.microsoft.com/office/drawing/2010/main"/>
            </a:ext>
          </a:extLst>
        </p:spPr>
      </p:pic>
      <p:sp>
        <p:nvSpPr>
          <p:cNvPr id="10" name="Text Placeholder 9"/>
          <p:cNvSpPr>
            <a:spLocks noGrp="1"/>
          </p:cNvSpPr>
          <p:nvPr>
            <p:ph type="body" sz="quarter" idx="12"/>
          </p:nvPr>
        </p:nvSpPr>
        <p:spPr>
          <a:xfrm>
            <a:off x="0" y="7010400"/>
            <a:ext cx="13004800" cy="2743201"/>
          </a:xfrm>
        </p:spPr>
        <p:txBody>
          <a:bodyPr/>
          <a:lstStyle/>
          <a:p>
            <a:r>
              <a:rPr lang="en-US" dirty="0" smtClean="0"/>
              <a:t>Carbon policies reduce different pollutants</a:t>
            </a:r>
            <a:endParaRPr lang="en-US" dirty="0"/>
          </a:p>
        </p:txBody>
      </p:sp>
      <p:cxnSp>
        <p:nvCxnSpPr>
          <p:cNvPr id="8" name="Straight Arrow Connector 7"/>
          <p:cNvCxnSpPr/>
          <p:nvPr/>
        </p:nvCxnSpPr>
        <p:spPr>
          <a:xfrm flipH="1" flipV="1">
            <a:off x="7874000" y="2362201"/>
            <a:ext cx="762000" cy="762000"/>
          </a:xfrm>
          <a:prstGeom prst="straightConnector1">
            <a:avLst/>
          </a:prstGeom>
          <a:ln w="57150" cmpd="sng">
            <a:solidFill>
              <a:srgbClr val="000000"/>
            </a:solidFill>
            <a:tailEnd type="arrow"/>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7845616" y="2895601"/>
            <a:ext cx="3401492" cy="1077218"/>
          </a:xfrm>
          <a:prstGeom prst="rect">
            <a:avLst/>
          </a:prstGeom>
          <a:noFill/>
        </p:spPr>
        <p:txBody>
          <a:bodyPr wrap="none" lIns="91435" tIns="45718" rIns="91435" bIns="45718" rtlCol="0">
            <a:spAutoFit/>
          </a:bodyPr>
          <a:lstStyle/>
          <a:p>
            <a:r>
              <a:rPr lang="en-US" sz="3100" dirty="0"/>
              <a:t>Agriculture</a:t>
            </a:r>
          </a:p>
          <a:p>
            <a:r>
              <a:rPr lang="en-US" sz="3100" dirty="0"/>
              <a:t> (economic impact)</a:t>
            </a:r>
            <a:endParaRPr lang="en-US" sz="3100" dirty="0"/>
          </a:p>
        </p:txBody>
      </p:sp>
      <p:cxnSp>
        <p:nvCxnSpPr>
          <p:cNvPr id="11" name="Straight Arrow Connector 10"/>
          <p:cNvCxnSpPr/>
          <p:nvPr/>
        </p:nvCxnSpPr>
        <p:spPr>
          <a:xfrm flipH="1" flipV="1">
            <a:off x="3711385" y="5029200"/>
            <a:ext cx="1190817" cy="914401"/>
          </a:xfrm>
          <a:prstGeom prst="straightConnector1">
            <a:avLst/>
          </a:prstGeom>
          <a:ln w="57150" cmpd="sng">
            <a:solidFill>
              <a:srgbClr val="000000"/>
            </a:solidFill>
            <a:tailEnd type="arrow"/>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4140201" y="5867400"/>
            <a:ext cx="2454117" cy="584777"/>
          </a:xfrm>
          <a:prstGeom prst="rect">
            <a:avLst/>
          </a:prstGeom>
          <a:noFill/>
        </p:spPr>
        <p:txBody>
          <a:bodyPr wrap="none" lIns="91435" tIns="45718" rIns="91435" bIns="45718" rtlCol="0">
            <a:spAutoFit/>
          </a:bodyPr>
          <a:lstStyle/>
          <a:p>
            <a:r>
              <a:rPr lang="en-US" sz="3100" dirty="0"/>
              <a:t> Power Plants</a:t>
            </a:r>
            <a:endParaRPr lang="en-US" sz="3100" dirty="0"/>
          </a:p>
        </p:txBody>
      </p:sp>
      <p:cxnSp>
        <p:nvCxnSpPr>
          <p:cNvPr id="14" name="Straight Arrow Connector 13"/>
          <p:cNvCxnSpPr/>
          <p:nvPr/>
        </p:nvCxnSpPr>
        <p:spPr>
          <a:xfrm flipV="1">
            <a:off x="5207001" y="2286001"/>
            <a:ext cx="533399" cy="1600201"/>
          </a:xfrm>
          <a:prstGeom prst="straightConnector1">
            <a:avLst/>
          </a:prstGeom>
          <a:ln w="57150" cmpd="sng">
            <a:solidFill>
              <a:srgbClr val="000000"/>
            </a:solidFill>
            <a:tailEnd type="arrow"/>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4368160" y="3810000"/>
            <a:ext cx="2607805" cy="584777"/>
          </a:xfrm>
          <a:prstGeom prst="rect">
            <a:avLst/>
          </a:prstGeom>
          <a:noFill/>
        </p:spPr>
        <p:txBody>
          <a:bodyPr wrap="none" lIns="91435" tIns="45718" rIns="91435" bIns="45718" rtlCol="0">
            <a:spAutoFit/>
          </a:bodyPr>
          <a:lstStyle/>
          <a:p>
            <a:r>
              <a:rPr lang="en-US" sz="3100" dirty="0"/>
              <a:t> Cars &amp; trucks</a:t>
            </a:r>
            <a:endParaRPr lang="en-US" sz="3100" dirty="0"/>
          </a:p>
        </p:txBody>
      </p:sp>
      <p:sp>
        <p:nvSpPr>
          <p:cNvPr id="17" name="TextBox 16"/>
          <p:cNvSpPr txBox="1"/>
          <p:nvPr/>
        </p:nvSpPr>
        <p:spPr>
          <a:xfrm>
            <a:off x="2752150" y="3962402"/>
            <a:ext cx="1184940" cy="830997"/>
          </a:xfrm>
          <a:prstGeom prst="rect">
            <a:avLst/>
          </a:prstGeom>
          <a:noFill/>
        </p:spPr>
        <p:txBody>
          <a:bodyPr wrap="none" lIns="91435" tIns="45718" rIns="91435" bIns="45718" rtlCol="0">
            <a:spAutoFit/>
          </a:bodyPr>
          <a:lstStyle/>
          <a:p>
            <a:r>
              <a:rPr lang="en-US" sz="4800" dirty="0"/>
              <a:t>SO</a:t>
            </a:r>
            <a:r>
              <a:rPr lang="en-US" sz="4800" baseline="-25000" dirty="0"/>
              <a:t>2</a:t>
            </a:r>
            <a:endParaRPr lang="en-US" sz="4800" baseline="-25000" dirty="0"/>
          </a:p>
        </p:txBody>
      </p:sp>
      <p:sp>
        <p:nvSpPr>
          <p:cNvPr id="18" name="TextBox 17"/>
          <p:cNvSpPr txBox="1"/>
          <p:nvPr/>
        </p:nvSpPr>
        <p:spPr>
          <a:xfrm>
            <a:off x="4440952" y="1219200"/>
            <a:ext cx="1497838" cy="836466"/>
          </a:xfrm>
          <a:prstGeom prst="rect">
            <a:avLst/>
          </a:prstGeom>
          <a:noFill/>
        </p:spPr>
        <p:txBody>
          <a:bodyPr wrap="none" lIns="91435" tIns="45718" rIns="91435" bIns="45718" rtlCol="0">
            <a:spAutoFit/>
          </a:bodyPr>
          <a:lstStyle/>
          <a:p>
            <a:r>
              <a:rPr lang="en-US" sz="4800" dirty="0" err="1"/>
              <a:t>NOx</a:t>
            </a:r>
            <a:endParaRPr lang="en-US" sz="4800" baseline="-25000" dirty="0"/>
          </a:p>
        </p:txBody>
      </p:sp>
      <p:sp>
        <p:nvSpPr>
          <p:cNvPr id="19" name="TextBox 18"/>
          <p:cNvSpPr txBox="1"/>
          <p:nvPr/>
        </p:nvSpPr>
        <p:spPr>
          <a:xfrm>
            <a:off x="5688130" y="2362201"/>
            <a:ext cx="1127232" cy="830997"/>
          </a:xfrm>
          <a:prstGeom prst="rect">
            <a:avLst/>
          </a:prstGeom>
          <a:noFill/>
        </p:spPr>
        <p:txBody>
          <a:bodyPr wrap="none" lIns="91435" tIns="45718" rIns="91435" bIns="45718" rtlCol="0">
            <a:spAutoFit/>
          </a:bodyPr>
          <a:lstStyle/>
          <a:p>
            <a:r>
              <a:rPr lang="en-US" sz="4800" dirty="0"/>
              <a:t>CO</a:t>
            </a:r>
            <a:endParaRPr lang="en-US" sz="4800" baseline="-25000" dirty="0"/>
          </a:p>
        </p:txBody>
      </p:sp>
      <p:sp>
        <p:nvSpPr>
          <p:cNvPr id="20" name="TextBox 19"/>
          <p:cNvSpPr txBox="1"/>
          <p:nvPr/>
        </p:nvSpPr>
        <p:spPr>
          <a:xfrm>
            <a:off x="7244622" y="3962402"/>
            <a:ext cx="1319191" cy="830997"/>
          </a:xfrm>
          <a:prstGeom prst="rect">
            <a:avLst/>
          </a:prstGeom>
          <a:noFill/>
        </p:spPr>
        <p:txBody>
          <a:bodyPr wrap="none" lIns="91435" tIns="45718" rIns="91435" bIns="45718" rtlCol="0">
            <a:spAutoFit/>
          </a:bodyPr>
          <a:lstStyle/>
          <a:p>
            <a:r>
              <a:rPr lang="en-US" sz="4800" dirty="0"/>
              <a:t>NH</a:t>
            </a:r>
            <a:r>
              <a:rPr lang="en-US" sz="4800" baseline="-25000" dirty="0"/>
              <a:t>3</a:t>
            </a:r>
            <a:endParaRPr lang="en-US" sz="4800" baseline="-25000" dirty="0"/>
          </a:p>
        </p:txBody>
      </p:sp>
    </p:spTree>
    <p:extLst>
      <p:ext uri="{BB962C8B-B14F-4D97-AF65-F5344CB8AC3E}">
        <p14:creationId xmlns:p14="http://schemas.microsoft.com/office/powerpoint/2010/main" val="6131182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t="-16716" b="-16716"/>
          <a:stretch>
            <a:fillRect/>
          </a:stretch>
        </p:blipFill>
        <p:spPr>
          <a:xfrm>
            <a:off x="0" y="1371600"/>
            <a:ext cx="13004800" cy="9753600"/>
          </a:xfrm>
        </p:spPr>
      </p:pic>
      <p:sp>
        <p:nvSpPr>
          <p:cNvPr id="3" name="Text Placeholder 2"/>
          <p:cNvSpPr>
            <a:spLocks noGrp="1"/>
          </p:cNvSpPr>
          <p:nvPr>
            <p:ph type="body" sz="quarter" idx="12"/>
          </p:nvPr>
        </p:nvSpPr>
        <p:spPr>
          <a:xfrm>
            <a:off x="-50799" y="-76199"/>
            <a:ext cx="13055600" cy="2743201"/>
          </a:xfrm>
          <a:solidFill>
            <a:srgbClr val="606060"/>
          </a:solidFill>
        </p:spPr>
        <p:txBody>
          <a:bodyPr/>
          <a:lstStyle/>
          <a:p>
            <a:r>
              <a:rPr lang="en-US" dirty="0" smtClean="0"/>
              <a:t>Widespread decreases in O</a:t>
            </a:r>
            <a:r>
              <a:rPr lang="en-US" baseline="-25000" dirty="0" smtClean="0"/>
              <a:t>3</a:t>
            </a:r>
            <a:r>
              <a:rPr lang="en-US" dirty="0" smtClean="0"/>
              <a:t> and PM</a:t>
            </a:r>
            <a:r>
              <a:rPr lang="en-US" baseline="-25000" dirty="0" smtClean="0"/>
              <a:t>2.5</a:t>
            </a:r>
            <a:endParaRPr lang="en-US" baseline="-25000" dirty="0"/>
          </a:p>
        </p:txBody>
      </p:sp>
      <p:sp>
        <p:nvSpPr>
          <p:cNvPr id="4" name="Rectangle 3"/>
          <p:cNvSpPr/>
          <p:nvPr/>
        </p:nvSpPr>
        <p:spPr bwMode="auto">
          <a:xfrm>
            <a:off x="12141200" y="3124200"/>
            <a:ext cx="685800" cy="6400801"/>
          </a:xfrm>
          <a:prstGeom prst="rect">
            <a:avLst/>
          </a:prstGeom>
          <a:solidFill>
            <a:srgbClr val="FFFFFF"/>
          </a:solidFill>
          <a:ln w="25400" cap="flat" cmpd="sng" algn="ctr">
            <a:noFill/>
            <a:prstDash val="solid"/>
            <a:round/>
            <a:headEnd type="none" w="med" len="med"/>
            <a:tailEnd type="none" w="med" len="med"/>
          </a:ln>
          <a:effectLst/>
          <a:extLst/>
        </p:spPr>
        <p:txBody>
          <a:bodyPr vert="horz" wrap="square" lIns="91435" tIns="45718" rIns="91435" bIns="45718" numCol="1" spcCol="0" rtlCol="0" anchor="t" anchorCtr="0" compatLnSpc="1">
            <a:prstTxWarp prst="textNoShape">
              <a:avLst/>
            </a:prstTxWarp>
          </a:bodyPr>
          <a:lstStyle/>
          <a:p>
            <a:pPr defTabSz="914354"/>
            <a:endParaRPr lang="en-US"/>
          </a:p>
        </p:txBody>
      </p:sp>
      <p:sp>
        <p:nvSpPr>
          <p:cNvPr id="2" name="TextBox 1"/>
          <p:cNvSpPr txBox="1"/>
          <p:nvPr/>
        </p:nvSpPr>
        <p:spPr>
          <a:xfrm>
            <a:off x="12097187" y="7543801"/>
            <a:ext cx="796988" cy="984885"/>
          </a:xfrm>
          <a:prstGeom prst="rect">
            <a:avLst/>
          </a:prstGeom>
          <a:noFill/>
        </p:spPr>
        <p:txBody>
          <a:bodyPr wrap="none" lIns="91435" tIns="45718" rIns="91435" bIns="45718" rtlCol="0">
            <a:spAutoFit/>
          </a:bodyPr>
          <a:lstStyle/>
          <a:p>
            <a:r>
              <a:rPr lang="en-US" dirty="0" smtClean="0"/>
              <a:t>-3</a:t>
            </a:r>
            <a:endParaRPr lang="en-US" dirty="0"/>
          </a:p>
        </p:txBody>
      </p:sp>
      <p:sp>
        <p:nvSpPr>
          <p:cNvPr id="5" name="TextBox 4"/>
          <p:cNvSpPr txBox="1"/>
          <p:nvPr/>
        </p:nvSpPr>
        <p:spPr>
          <a:xfrm>
            <a:off x="12097187" y="6400801"/>
            <a:ext cx="796988" cy="984885"/>
          </a:xfrm>
          <a:prstGeom prst="rect">
            <a:avLst/>
          </a:prstGeom>
          <a:noFill/>
        </p:spPr>
        <p:txBody>
          <a:bodyPr wrap="none" lIns="91435" tIns="45718" rIns="91435" bIns="45718" rtlCol="0">
            <a:spAutoFit/>
          </a:bodyPr>
          <a:lstStyle/>
          <a:p>
            <a:r>
              <a:rPr lang="en-US" dirty="0" smtClean="0"/>
              <a:t>-2</a:t>
            </a:r>
            <a:endParaRPr lang="en-US" dirty="0"/>
          </a:p>
        </p:txBody>
      </p:sp>
      <p:sp>
        <p:nvSpPr>
          <p:cNvPr id="6" name="TextBox 5"/>
          <p:cNvSpPr txBox="1"/>
          <p:nvPr/>
        </p:nvSpPr>
        <p:spPr>
          <a:xfrm>
            <a:off x="12074025" y="5334001"/>
            <a:ext cx="796988" cy="984885"/>
          </a:xfrm>
          <a:prstGeom prst="rect">
            <a:avLst/>
          </a:prstGeom>
          <a:noFill/>
        </p:spPr>
        <p:txBody>
          <a:bodyPr wrap="none" lIns="91435" tIns="45718" rIns="91435" bIns="45718" rtlCol="0">
            <a:spAutoFit/>
          </a:bodyPr>
          <a:lstStyle/>
          <a:p>
            <a:r>
              <a:rPr lang="en-US" dirty="0" smtClean="0"/>
              <a:t>-1</a:t>
            </a:r>
            <a:endParaRPr lang="en-US" dirty="0"/>
          </a:p>
        </p:txBody>
      </p:sp>
      <p:sp>
        <p:nvSpPr>
          <p:cNvPr id="7" name="TextBox 6"/>
          <p:cNvSpPr txBox="1"/>
          <p:nvPr/>
        </p:nvSpPr>
        <p:spPr>
          <a:xfrm>
            <a:off x="12097187" y="8534401"/>
            <a:ext cx="796988" cy="984885"/>
          </a:xfrm>
          <a:prstGeom prst="rect">
            <a:avLst/>
          </a:prstGeom>
          <a:noFill/>
        </p:spPr>
        <p:txBody>
          <a:bodyPr wrap="none" lIns="91435" tIns="45718" rIns="91435" bIns="45718" rtlCol="0">
            <a:spAutoFit/>
          </a:bodyPr>
          <a:lstStyle/>
          <a:p>
            <a:r>
              <a:rPr lang="en-US" dirty="0" smtClean="0"/>
              <a:t>-4</a:t>
            </a:r>
            <a:endParaRPr lang="en-US" dirty="0"/>
          </a:p>
        </p:txBody>
      </p:sp>
      <p:sp>
        <p:nvSpPr>
          <p:cNvPr id="8" name="TextBox 7"/>
          <p:cNvSpPr txBox="1"/>
          <p:nvPr/>
        </p:nvSpPr>
        <p:spPr>
          <a:xfrm>
            <a:off x="12194238" y="4272916"/>
            <a:ext cx="556562" cy="984885"/>
          </a:xfrm>
          <a:prstGeom prst="rect">
            <a:avLst/>
          </a:prstGeom>
          <a:noFill/>
        </p:spPr>
        <p:txBody>
          <a:bodyPr wrap="none" lIns="91435" tIns="45718" rIns="91435" bIns="45718" rtlCol="0">
            <a:spAutoFit/>
          </a:bodyPr>
          <a:lstStyle/>
          <a:p>
            <a:r>
              <a:rPr lang="en-US" dirty="0" smtClean="0"/>
              <a:t>0</a:t>
            </a:r>
            <a:endParaRPr lang="en-US" dirty="0"/>
          </a:p>
        </p:txBody>
      </p:sp>
      <p:sp>
        <p:nvSpPr>
          <p:cNvPr id="9" name="TextBox 8"/>
          <p:cNvSpPr txBox="1"/>
          <p:nvPr/>
        </p:nvSpPr>
        <p:spPr>
          <a:xfrm>
            <a:off x="12217402" y="3124202"/>
            <a:ext cx="556562" cy="984885"/>
          </a:xfrm>
          <a:prstGeom prst="rect">
            <a:avLst/>
          </a:prstGeom>
          <a:noFill/>
        </p:spPr>
        <p:txBody>
          <a:bodyPr wrap="none" lIns="91435" tIns="45718" rIns="91435" bIns="45718" rtlCol="0">
            <a:spAutoFit/>
          </a:bodyPr>
          <a:lstStyle/>
          <a:p>
            <a:r>
              <a:rPr lang="en-US" dirty="0" smtClean="0"/>
              <a:t>1</a:t>
            </a:r>
            <a:endParaRPr lang="en-US" dirty="0"/>
          </a:p>
        </p:txBody>
      </p:sp>
    </p:spTree>
    <p:extLst>
      <p:ext uri="{BB962C8B-B14F-4D97-AF65-F5344CB8AC3E}">
        <p14:creationId xmlns:p14="http://schemas.microsoft.com/office/powerpoint/2010/main" val="357830128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t="-18373" b="-18373"/>
          <a:stretch>
            <a:fillRect/>
          </a:stretch>
        </p:blipFill>
        <p:spPr/>
      </p:pic>
      <p:sp>
        <p:nvSpPr>
          <p:cNvPr id="3" name="Text Placeholder 2"/>
          <p:cNvSpPr>
            <a:spLocks noGrp="1"/>
          </p:cNvSpPr>
          <p:nvPr>
            <p:ph type="body" sz="quarter" idx="12"/>
          </p:nvPr>
        </p:nvSpPr>
        <p:spPr>
          <a:xfrm>
            <a:off x="0" y="0"/>
            <a:ext cx="13004800" cy="1066800"/>
          </a:xfrm>
        </p:spPr>
        <p:txBody>
          <a:bodyPr/>
          <a:lstStyle/>
          <a:p>
            <a:r>
              <a:rPr lang="en-US" sz="5400" dirty="0"/>
              <a:t>Results suggest “win-win” opportunities</a:t>
            </a:r>
          </a:p>
        </p:txBody>
      </p:sp>
    </p:spTree>
    <p:extLst>
      <p:ext uri="{BB962C8B-B14F-4D97-AF65-F5344CB8AC3E}">
        <p14:creationId xmlns:p14="http://schemas.microsoft.com/office/powerpoint/2010/main" val="1587864558"/>
      </p:ext>
    </p:extLst>
  </p:cSld>
  <p:clrMapOvr>
    <a:masterClrMapping/>
  </p:clrMapOvr>
  <p:transition xmlns:p14="http://schemas.microsoft.com/office/powerpoint/2010/mai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4875862033_f1e7a765f8_b.jpg"/>
          <p:cNvPicPr>
            <a:picLocks noGrp="1" noChangeAspect="1"/>
          </p:cNvPicPr>
          <p:nvPr>
            <p:ph type="pic" sz="quarter" idx="15"/>
          </p:nvPr>
        </p:nvPicPr>
        <p:blipFill>
          <a:blip r:embed="rId2" cstate="screen">
            <a:extLst>
              <a:ext uri="{28A0092B-C50C-407E-A947-70E740481C1C}">
                <a14:useLocalDpi xmlns:a14="http://schemas.microsoft.com/office/drawing/2010/main"/>
              </a:ext>
            </a:extLst>
          </a:blip>
          <a:srcRect/>
          <a:stretch>
            <a:fillRect/>
          </a:stretch>
        </p:blipFill>
        <p:spPr/>
      </p:pic>
      <p:sp>
        <p:nvSpPr>
          <p:cNvPr id="8" name="Text Placeholder 7"/>
          <p:cNvSpPr>
            <a:spLocks noGrp="1"/>
          </p:cNvSpPr>
          <p:nvPr>
            <p:ph type="body" sz="quarter" idx="16"/>
          </p:nvPr>
        </p:nvSpPr>
        <p:spPr/>
        <p:txBody>
          <a:bodyPr/>
          <a:lstStyle/>
          <a:p>
            <a:endParaRPr lang="en-US" dirty="0"/>
          </a:p>
        </p:txBody>
      </p:sp>
      <p:sp>
        <p:nvSpPr>
          <p:cNvPr id="4" name="Text Placeholder 3"/>
          <p:cNvSpPr>
            <a:spLocks noGrp="1"/>
          </p:cNvSpPr>
          <p:nvPr>
            <p:ph type="body" sz="quarter" idx="10"/>
          </p:nvPr>
        </p:nvSpPr>
        <p:spPr>
          <a:xfrm>
            <a:off x="3378200" y="3276601"/>
            <a:ext cx="6172200" cy="1447799"/>
          </a:xfrm>
        </p:spPr>
        <p:txBody>
          <a:bodyPr/>
          <a:lstStyle/>
          <a:p>
            <a:r>
              <a:rPr lang="en-US" dirty="0" smtClean="0">
                <a:solidFill>
                  <a:schemeClr val="tx1">
                    <a:lumMod val="85000"/>
                    <a:lumOff val="15000"/>
                  </a:schemeClr>
                </a:solidFill>
              </a:rPr>
              <a:t>Cap and trade has </a:t>
            </a:r>
            <a:r>
              <a:rPr lang="en-US" dirty="0" smtClean="0">
                <a:solidFill>
                  <a:schemeClr val="tx1">
                    <a:lumMod val="85000"/>
                    <a:lumOff val="15000"/>
                  </a:schemeClr>
                </a:solidFill>
              </a:rPr>
              <a:t>large </a:t>
            </a:r>
            <a:r>
              <a:rPr lang="en-US" dirty="0" smtClean="0">
                <a:solidFill>
                  <a:schemeClr val="tx1">
                    <a:lumMod val="85000"/>
                    <a:lumOff val="15000"/>
                  </a:schemeClr>
                </a:solidFill>
              </a:rPr>
              <a:t>net </a:t>
            </a:r>
            <a:r>
              <a:rPr lang="en-US" dirty="0" smtClean="0">
                <a:solidFill>
                  <a:schemeClr val="tx1">
                    <a:lumMod val="85000"/>
                    <a:lumOff val="15000"/>
                  </a:schemeClr>
                </a:solidFill>
              </a:rPr>
              <a:t>(co-) benefits</a:t>
            </a:r>
            <a:endParaRPr lang="en-US" dirty="0">
              <a:solidFill>
                <a:schemeClr val="tx1">
                  <a:lumMod val="85000"/>
                  <a:lumOff val="15000"/>
                </a:schemeClr>
              </a:solidFill>
            </a:endParaRPr>
          </a:p>
        </p:txBody>
      </p:sp>
      <p:sp>
        <p:nvSpPr>
          <p:cNvPr id="10" name="TextBox 9"/>
          <p:cNvSpPr txBox="1"/>
          <p:nvPr/>
        </p:nvSpPr>
        <p:spPr>
          <a:xfrm>
            <a:off x="10630027" y="9220201"/>
            <a:ext cx="2160661" cy="376853"/>
          </a:xfrm>
          <a:prstGeom prst="rect">
            <a:avLst/>
          </a:prstGeom>
          <a:noFill/>
        </p:spPr>
        <p:txBody>
          <a:bodyPr wrap="none" lIns="91435" tIns="45718" rIns="91435" bIns="45718" rtlCol="0">
            <a:spAutoFit/>
          </a:bodyPr>
          <a:lstStyle/>
          <a:p>
            <a:r>
              <a:rPr lang="en-US" sz="1800" dirty="0">
                <a:solidFill>
                  <a:srgbClr val="FFFFFF"/>
                </a:solidFill>
                <a:latin typeface="Arial"/>
                <a:cs typeface="Arial"/>
                <a:hlinkClick r:id="rId3"/>
              </a:rPr>
              <a:t>Flickr/ecstaticist </a:t>
            </a:r>
            <a:r>
              <a:rPr lang="en-US" sz="1800" dirty="0">
                <a:solidFill>
                  <a:srgbClr val="FFFFFF"/>
                </a:solidFill>
                <a:latin typeface="Arial"/>
                <a:cs typeface="Arial"/>
                <a:hlinkClick r:id="rId4"/>
              </a:rPr>
              <a:t>cc</a:t>
            </a:r>
            <a:endParaRPr lang="en-US" sz="1800" dirty="0">
              <a:solidFill>
                <a:srgbClr val="FFFFFF"/>
              </a:solidFill>
              <a:latin typeface="Arial"/>
              <a:cs typeface="Arial"/>
            </a:endParaRPr>
          </a:p>
        </p:txBody>
      </p:sp>
    </p:spTree>
    <p:extLst>
      <p:ext uri="{BB962C8B-B14F-4D97-AF65-F5344CB8AC3E}">
        <p14:creationId xmlns:p14="http://schemas.microsoft.com/office/powerpoint/2010/main" val="56595872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p:txBody>
          <a:bodyPr/>
          <a:lstStyle/>
          <a:p>
            <a:endParaRPr lang="en-US"/>
          </a:p>
        </p:txBody>
      </p:sp>
      <p:pic>
        <p:nvPicPr>
          <p:cNvPr id="4" name="Picture Placeholder 3"/>
          <p:cNvPicPr>
            <a:picLocks noGrp="1"/>
          </p:cNvPicPr>
          <p:nvPr>
            <p:ph type="pic" sz="quarter" idx="10"/>
          </p:nvPr>
        </p:nvPicPr>
        <p:blipFill rotWithShape="1">
          <a:blip r:embed="rId2">
            <a:extLst>
              <a:ext uri="{28A0092B-C50C-407E-A947-70E740481C1C}">
                <a14:useLocalDpi xmlns:a14="http://schemas.microsoft.com/office/drawing/2010/main"/>
              </a:ext>
            </a:extLst>
          </a:blip>
          <a:srcRect/>
          <a:stretch/>
        </p:blipFill>
        <p:spPr bwMode="auto">
          <a:prstGeom prst="rect">
            <a:avLst/>
          </a:prstGeom>
          <a:ln>
            <a:noFill/>
          </a:ln>
          <a:extLst>
            <a:ext uri="{53640926-AAD7-44d8-BBD7-CCE9431645EC}">
              <a14:shadowObscured xmlns:a14="http://schemas.microsoft.com/office/drawing/2010/main"/>
            </a:ext>
          </a:extLst>
        </p:spPr>
      </p:pic>
      <p:sp>
        <p:nvSpPr>
          <p:cNvPr id="2" name="TextBox 1"/>
          <p:cNvSpPr txBox="1"/>
          <p:nvPr/>
        </p:nvSpPr>
        <p:spPr>
          <a:xfrm>
            <a:off x="9550400" y="5791202"/>
            <a:ext cx="3657600" cy="3046987"/>
          </a:xfrm>
          <a:prstGeom prst="rect">
            <a:avLst/>
          </a:prstGeom>
          <a:noFill/>
        </p:spPr>
        <p:txBody>
          <a:bodyPr wrap="square" lIns="91435" tIns="45718" rIns="91435" bIns="45718" rtlCol="0">
            <a:spAutoFit/>
          </a:bodyPr>
          <a:lstStyle/>
          <a:p>
            <a:r>
              <a:rPr lang="en-US" sz="4800" dirty="0">
                <a:latin typeface="Arial"/>
                <a:cs typeface="Arial"/>
              </a:rPr>
              <a:t>Vertical extent: 95% CI for benefits</a:t>
            </a:r>
          </a:p>
        </p:txBody>
      </p:sp>
      <p:sp>
        <p:nvSpPr>
          <p:cNvPr id="5" name="TextBox 4"/>
          <p:cNvSpPr txBox="1"/>
          <p:nvPr/>
        </p:nvSpPr>
        <p:spPr>
          <a:xfrm>
            <a:off x="9474200" y="152401"/>
            <a:ext cx="3810000" cy="3046987"/>
          </a:xfrm>
          <a:prstGeom prst="rect">
            <a:avLst/>
          </a:prstGeom>
          <a:noFill/>
        </p:spPr>
        <p:txBody>
          <a:bodyPr wrap="square" lIns="91435" tIns="45718" rIns="91435" bIns="45718" rtlCol="0">
            <a:spAutoFit/>
          </a:bodyPr>
          <a:lstStyle/>
          <a:p>
            <a:r>
              <a:rPr lang="en-US" sz="4800" dirty="0">
                <a:latin typeface="Arial"/>
                <a:cs typeface="Arial"/>
              </a:rPr>
              <a:t>Each line:</a:t>
            </a:r>
          </a:p>
          <a:p>
            <a:r>
              <a:rPr lang="en-US" sz="4800" dirty="0">
                <a:latin typeface="Arial"/>
                <a:cs typeface="Arial"/>
              </a:rPr>
              <a:t>Different economic assumption</a:t>
            </a:r>
          </a:p>
        </p:txBody>
      </p:sp>
      <p:sp>
        <p:nvSpPr>
          <p:cNvPr id="6" name="TextBox 5"/>
          <p:cNvSpPr txBox="1"/>
          <p:nvPr/>
        </p:nvSpPr>
        <p:spPr>
          <a:xfrm>
            <a:off x="3302000" y="2819401"/>
            <a:ext cx="3810000" cy="830997"/>
          </a:xfrm>
          <a:prstGeom prst="rect">
            <a:avLst/>
          </a:prstGeom>
          <a:noFill/>
        </p:spPr>
        <p:txBody>
          <a:bodyPr wrap="square" lIns="91435" tIns="45718" rIns="91435" bIns="45718" rtlCol="0">
            <a:spAutoFit/>
          </a:bodyPr>
          <a:lstStyle/>
          <a:p>
            <a:r>
              <a:rPr lang="en-US" sz="4800" dirty="0">
                <a:latin typeface="Arial"/>
                <a:cs typeface="Arial"/>
              </a:rPr>
              <a:t>&gt;100%</a:t>
            </a:r>
          </a:p>
        </p:txBody>
      </p:sp>
      <p:sp>
        <p:nvSpPr>
          <p:cNvPr id="7" name="TextBox 6"/>
          <p:cNvSpPr txBox="1"/>
          <p:nvPr/>
        </p:nvSpPr>
        <p:spPr>
          <a:xfrm>
            <a:off x="939800" y="2514601"/>
            <a:ext cx="3810000" cy="830997"/>
          </a:xfrm>
          <a:prstGeom prst="rect">
            <a:avLst/>
          </a:prstGeom>
          <a:noFill/>
        </p:spPr>
        <p:txBody>
          <a:bodyPr wrap="square" lIns="91435" tIns="45718" rIns="91435" bIns="45718" rtlCol="0">
            <a:spAutoFit/>
          </a:bodyPr>
          <a:lstStyle/>
          <a:p>
            <a:r>
              <a:rPr lang="en-US" sz="4800" dirty="0">
                <a:latin typeface="Arial"/>
                <a:cs typeface="Arial"/>
              </a:rPr>
              <a:t>&gt;150%</a:t>
            </a:r>
          </a:p>
        </p:txBody>
      </p:sp>
      <p:sp>
        <p:nvSpPr>
          <p:cNvPr id="8" name="TextBox 7"/>
          <p:cNvSpPr txBox="1"/>
          <p:nvPr/>
        </p:nvSpPr>
        <p:spPr>
          <a:xfrm>
            <a:off x="4445000" y="4724401"/>
            <a:ext cx="3810000" cy="830997"/>
          </a:xfrm>
          <a:prstGeom prst="rect">
            <a:avLst/>
          </a:prstGeom>
          <a:noFill/>
        </p:spPr>
        <p:txBody>
          <a:bodyPr wrap="square" lIns="91435" tIns="45718" rIns="91435" bIns="45718" rtlCol="0">
            <a:spAutoFit/>
          </a:bodyPr>
          <a:lstStyle/>
          <a:p>
            <a:r>
              <a:rPr lang="en-US" sz="4800" dirty="0">
                <a:latin typeface="Arial"/>
                <a:cs typeface="Arial"/>
              </a:rPr>
              <a:t>&gt;50%</a:t>
            </a:r>
          </a:p>
        </p:txBody>
      </p:sp>
    </p:spTree>
    <p:extLst>
      <p:ext uri="{BB962C8B-B14F-4D97-AF65-F5344CB8AC3E}">
        <p14:creationId xmlns:p14="http://schemas.microsoft.com/office/powerpoint/2010/main" val="229333867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8" descr="4875862033_f1e7a765f8_b.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3004800" cy="9753600"/>
          </a:xfrm>
          <a:prstGeom prst="rect">
            <a:avLst/>
          </a:prstGeom>
        </p:spPr>
      </p:pic>
      <p:sp>
        <p:nvSpPr>
          <p:cNvPr id="10" name="TextBox 9"/>
          <p:cNvSpPr txBox="1"/>
          <p:nvPr/>
        </p:nvSpPr>
        <p:spPr>
          <a:xfrm>
            <a:off x="10630027" y="9220201"/>
            <a:ext cx="2160661" cy="376853"/>
          </a:xfrm>
          <a:prstGeom prst="rect">
            <a:avLst/>
          </a:prstGeom>
          <a:noFill/>
        </p:spPr>
        <p:txBody>
          <a:bodyPr wrap="none" lIns="91435" tIns="45718" rIns="91435" bIns="45718" rtlCol="0">
            <a:spAutoFit/>
          </a:bodyPr>
          <a:lstStyle/>
          <a:p>
            <a:r>
              <a:rPr lang="en-US" sz="1800" dirty="0">
                <a:solidFill>
                  <a:srgbClr val="FFFFFF"/>
                </a:solidFill>
                <a:latin typeface="Arial"/>
                <a:cs typeface="Arial"/>
                <a:hlinkClick r:id="rId3"/>
              </a:rPr>
              <a:t>Flickr/ecstaticist </a:t>
            </a:r>
            <a:r>
              <a:rPr lang="en-US" sz="1800" dirty="0">
                <a:solidFill>
                  <a:srgbClr val="FFFFFF"/>
                </a:solidFill>
                <a:latin typeface="Arial"/>
                <a:cs typeface="Arial"/>
                <a:hlinkClick r:id="rId4"/>
              </a:rPr>
              <a:t>cc</a:t>
            </a:r>
            <a:endParaRPr lang="en-US" sz="1800" dirty="0">
              <a:solidFill>
                <a:srgbClr val="FFFFFF"/>
              </a:solidFill>
              <a:latin typeface="Arial"/>
              <a:cs typeface="Arial"/>
            </a:endParaRPr>
          </a:p>
        </p:txBody>
      </p:sp>
      <p:sp>
        <p:nvSpPr>
          <p:cNvPr id="4" name="Text Placeholder 3"/>
          <p:cNvSpPr>
            <a:spLocks noGrp="1"/>
          </p:cNvSpPr>
          <p:nvPr>
            <p:ph type="body" sz="quarter" idx="16"/>
          </p:nvPr>
        </p:nvSpPr>
        <p:spPr/>
        <p:txBody>
          <a:bodyPr/>
          <a:lstStyle/>
          <a:p>
            <a:endParaRPr lang="en-US" dirty="0"/>
          </a:p>
        </p:txBody>
      </p:sp>
      <p:sp>
        <p:nvSpPr>
          <p:cNvPr id="7" name="Title 6"/>
          <p:cNvSpPr>
            <a:spLocks noGrp="1"/>
          </p:cNvSpPr>
          <p:nvPr>
            <p:ph type="title"/>
          </p:nvPr>
        </p:nvSpPr>
        <p:spPr>
          <a:xfrm>
            <a:off x="2844800" y="3048000"/>
            <a:ext cx="7315200" cy="4038601"/>
          </a:xfrm>
        </p:spPr>
        <p:txBody>
          <a:bodyPr/>
          <a:lstStyle/>
          <a:p>
            <a:r>
              <a:rPr lang="en-US" sz="7300" dirty="0"/>
              <a:t>Cap and trade co-benefits are most variable</a:t>
            </a:r>
            <a:endParaRPr lang="en-US" sz="7300" dirty="0"/>
          </a:p>
        </p:txBody>
      </p:sp>
    </p:spTree>
    <p:extLst>
      <p:ext uri="{BB962C8B-B14F-4D97-AF65-F5344CB8AC3E}">
        <p14:creationId xmlns:p14="http://schemas.microsoft.com/office/powerpoint/2010/main" val="366397526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descr="dollars_flickr_velo_city.jpg"/>
          <p:cNvPicPr>
            <a:picLocks noGrp="1" noChangeAspect="1"/>
          </p:cNvPicPr>
          <p:nvPr>
            <p:ph type="pic" sz="quarter" idx="15"/>
          </p:nvPr>
        </p:nvPicPr>
        <p:blipFill>
          <a:blip r:embed="rId2" cstate="screen">
            <a:alphaModFix amt="32000"/>
            <a:extLst>
              <a:ext uri="{28A0092B-C50C-407E-A947-70E740481C1C}">
                <a14:useLocalDpi xmlns:a14="http://schemas.microsoft.com/office/drawing/2010/main"/>
              </a:ext>
            </a:extLst>
          </a:blip>
          <a:srcRect/>
          <a:stretch>
            <a:fillRect/>
          </a:stretch>
        </p:blipFill>
        <p:spPr/>
      </p:pic>
      <p:sp>
        <p:nvSpPr>
          <p:cNvPr id="5" name="Text Placeholder 4"/>
          <p:cNvSpPr>
            <a:spLocks noGrp="1"/>
          </p:cNvSpPr>
          <p:nvPr>
            <p:ph type="body" sz="quarter" idx="10"/>
          </p:nvPr>
        </p:nvSpPr>
        <p:spPr>
          <a:xfrm>
            <a:off x="9750" y="2133601"/>
            <a:ext cx="11836400" cy="1447799"/>
          </a:xfrm>
        </p:spPr>
        <p:txBody>
          <a:bodyPr/>
          <a:lstStyle/>
          <a:p>
            <a:r>
              <a:rPr lang="en-US" b="1" dirty="0" smtClean="0">
                <a:solidFill>
                  <a:schemeClr val="bg1">
                    <a:lumMod val="75000"/>
                  </a:schemeClr>
                </a:solidFill>
              </a:rPr>
              <a:t>Benefits vary less than costs.</a:t>
            </a:r>
            <a:endParaRPr lang="en-US" b="1" dirty="0">
              <a:solidFill>
                <a:schemeClr val="bg1">
                  <a:lumMod val="75000"/>
                </a:schemeClr>
              </a:solidFill>
            </a:endParaRPr>
          </a:p>
        </p:txBody>
      </p:sp>
      <p:sp>
        <p:nvSpPr>
          <p:cNvPr id="4" name="Text Placeholder 4"/>
          <p:cNvSpPr>
            <a:spLocks noGrp="1"/>
          </p:cNvSpPr>
          <p:nvPr>
            <p:ph type="body" sz="quarter" idx="10"/>
          </p:nvPr>
        </p:nvSpPr>
        <p:spPr>
          <a:xfrm>
            <a:off x="1157813" y="5105399"/>
            <a:ext cx="11812164" cy="2438400"/>
          </a:xfrm>
        </p:spPr>
        <p:txBody>
          <a:bodyPr/>
          <a:lstStyle/>
          <a:p>
            <a:r>
              <a:rPr lang="en-US" dirty="0" smtClean="0">
                <a:solidFill>
                  <a:srgbClr val="BF5300"/>
                </a:solidFill>
              </a:rPr>
              <a:t>Economic assumptions determine net benefits </a:t>
            </a:r>
            <a:endParaRPr lang="en-US" dirty="0">
              <a:solidFill>
                <a:srgbClr val="BF5300"/>
              </a:solidFill>
            </a:endParaRPr>
          </a:p>
        </p:txBody>
      </p:sp>
      <p:sp>
        <p:nvSpPr>
          <p:cNvPr id="6" name="TextBox 5"/>
          <p:cNvSpPr txBox="1"/>
          <p:nvPr/>
        </p:nvSpPr>
        <p:spPr>
          <a:xfrm>
            <a:off x="10728721" y="9220201"/>
            <a:ext cx="1963270" cy="376853"/>
          </a:xfrm>
          <a:prstGeom prst="rect">
            <a:avLst/>
          </a:prstGeom>
          <a:noFill/>
        </p:spPr>
        <p:txBody>
          <a:bodyPr wrap="none" lIns="91435" tIns="45718" rIns="91435" bIns="45718" rtlCol="0">
            <a:spAutoFit/>
          </a:bodyPr>
          <a:lstStyle/>
          <a:p>
            <a:r>
              <a:rPr lang="en-US" sz="1800" dirty="0" err="1">
                <a:solidFill>
                  <a:srgbClr val="FFFFFF"/>
                </a:solidFill>
                <a:latin typeface="Arial"/>
                <a:cs typeface="Arial"/>
                <a:hlinkClick r:id="rId3"/>
              </a:rPr>
              <a:t>flickr</a:t>
            </a:r>
            <a:r>
              <a:rPr lang="en-US" sz="1800" dirty="0">
                <a:solidFill>
                  <a:srgbClr val="FFFFFF"/>
                </a:solidFill>
                <a:latin typeface="Arial"/>
                <a:cs typeface="Arial"/>
                <a:hlinkClick r:id="rId3"/>
              </a:rPr>
              <a:t>/</a:t>
            </a:r>
            <a:r>
              <a:rPr lang="en-US" sz="1800" dirty="0" err="1">
                <a:solidFill>
                  <a:srgbClr val="FFFFFF"/>
                </a:solidFill>
                <a:latin typeface="Arial"/>
                <a:cs typeface="Arial"/>
                <a:hlinkClick r:id="rId3"/>
              </a:rPr>
              <a:t>velo_city</a:t>
            </a:r>
            <a:r>
              <a:rPr lang="en-US" sz="1800" dirty="0">
                <a:solidFill>
                  <a:srgbClr val="FFFFFF"/>
                </a:solidFill>
                <a:latin typeface="Arial"/>
                <a:cs typeface="Arial"/>
                <a:hlinkClick r:id="rId3"/>
              </a:rPr>
              <a:t> </a:t>
            </a:r>
            <a:r>
              <a:rPr lang="en-US" sz="1800" dirty="0">
                <a:solidFill>
                  <a:srgbClr val="FFFFFF"/>
                </a:solidFill>
                <a:latin typeface="Arial"/>
                <a:cs typeface="Arial"/>
                <a:hlinkClick r:id="rId4"/>
              </a:rPr>
              <a:t>cc</a:t>
            </a:r>
            <a:endParaRPr lang="en-US" sz="1800" dirty="0">
              <a:solidFill>
                <a:srgbClr val="FFFFFF"/>
              </a:solidFill>
              <a:latin typeface="Arial"/>
              <a:cs typeface="Arial"/>
            </a:endParaRPr>
          </a:p>
        </p:txBody>
      </p:sp>
    </p:spTree>
    <p:extLst>
      <p:ext uri="{BB962C8B-B14F-4D97-AF65-F5344CB8AC3E}">
        <p14:creationId xmlns:p14="http://schemas.microsoft.com/office/powerpoint/2010/main" val="81866511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a:xfrm>
            <a:off x="0" y="-7579"/>
            <a:ext cx="6172200" cy="1447799"/>
          </a:xfrm>
        </p:spPr>
        <p:txBody>
          <a:bodyPr/>
          <a:lstStyle/>
          <a:p>
            <a:endParaRPr lang="en-US" dirty="0"/>
          </a:p>
        </p:txBody>
      </p:sp>
      <p:sp>
        <p:nvSpPr>
          <p:cNvPr id="9" name="Text Placeholder 8"/>
          <p:cNvSpPr>
            <a:spLocks noGrp="1"/>
          </p:cNvSpPr>
          <p:nvPr>
            <p:ph type="body" sz="quarter" idx="14"/>
          </p:nvPr>
        </p:nvSpPr>
        <p:spPr/>
        <p:txBody>
          <a:bodyPr/>
          <a:lstStyle/>
          <a:p>
            <a:endParaRPr lang="en-US" dirty="0"/>
          </a:p>
        </p:txBody>
      </p:sp>
      <p:pic>
        <p:nvPicPr>
          <p:cNvPr id="14" name="Picture 13"/>
          <p:cNvPicPr>
            <a:picLocks noChangeAspect="1"/>
          </p:cNvPicPr>
          <p:nvPr/>
        </p:nvPicPr>
        <p:blipFill>
          <a:blip r:embed="rId2"/>
          <a:stretch>
            <a:fillRect/>
          </a:stretch>
        </p:blipFill>
        <p:spPr>
          <a:xfrm>
            <a:off x="0" y="762000"/>
            <a:ext cx="13004800" cy="8839201"/>
          </a:xfrm>
          <a:prstGeom prst="rect">
            <a:avLst/>
          </a:prstGeom>
        </p:spPr>
      </p:pic>
      <p:sp>
        <p:nvSpPr>
          <p:cNvPr id="15" name="Text Placeholder 2"/>
          <p:cNvSpPr>
            <a:spLocks noGrp="1"/>
          </p:cNvSpPr>
          <p:nvPr>
            <p:ph type="body" sz="quarter" idx="4294967295"/>
          </p:nvPr>
        </p:nvSpPr>
        <p:spPr>
          <a:xfrm>
            <a:off x="0" y="0"/>
            <a:ext cx="13004800" cy="1066800"/>
          </a:xfrm>
          <a:prstGeom prst="rect">
            <a:avLst/>
          </a:prstGeom>
          <a:solidFill>
            <a:schemeClr val="bg2">
              <a:lumMod val="75000"/>
            </a:schemeClr>
          </a:solidFill>
        </p:spPr>
        <p:txBody>
          <a:bodyPr lIns="91435" tIns="45718" rIns="91435" bIns="45718"/>
          <a:lstStyle/>
          <a:p>
            <a:r>
              <a:rPr lang="en-US" sz="5400" dirty="0"/>
              <a:t>“Win-win” now: What about the future?</a:t>
            </a:r>
          </a:p>
        </p:txBody>
      </p:sp>
    </p:spTree>
    <p:extLst>
      <p:ext uri="{BB962C8B-B14F-4D97-AF65-F5344CB8AC3E}">
        <p14:creationId xmlns:p14="http://schemas.microsoft.com/office/powerpoint/2010/main" val="3329388608"/>
      </p:ext>
    </p:extLst>
  </p:cSld>
  <p:clrMapOvr>
    <a:masterClrMapping/>
  </p:clrMapOvr>
  <p:transition xmlns:p14="http://schemas.microsoft.com/office/powerpoint/2010/mai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xfrm>
            <a:off x="4064000" y="3200400"/>
            <a:ext cx="8940800" cy="2362200"/>
          </a:xfrm>
        </p:spPr>
        <p:txBody>
          <a:bodyPr/>
          <a:lstStyle/>
          <a:p>
            <a:r>
              <a:rPr lang="en-US" sz="7000" dirty="0"/>
              <a:t>US benefits from global mercury treaty</a:t>
            </a:r>
            <a:endParaRPr lang="en-US" sz="7000" dirty="0"/>
          </a:p>
        </p:txBody>
      </p:sp>
      <p:sp>
        <p:nvSpPr>
          <p:cNvPr id="6" name="Text Placeholder 5"/>
          <p:cNvSpPr>
            <a:spLocks noGrp="1"/>
          </p:cNvSpPr>
          <p:nvPr>
            <p:ph type="body" sz="quarter" idx="16"/>
          </p:nvPr>
        </p:nvSpPr>
        <p:spPr/>
        <p:txBody>
          <a:bodyPr/>
          <a:lstStyle/>
          <a:p>
            <a:endParaRPr lang="en-US" dirty="0"/>
          </a:p>
        </p:txBody>
      </p:sp>
      <p:sp>
        <p:nvSpPr>
          <p:cNvPr id="8" name="Text Placeholder 6"/>
          <p:cNvSpPr txBox="1">
            <a:spLocks/>
          </p:cNvSpPr>
          <p:nvPr/>
        </p:nvSpPr>
        <p:spPr>
          <a:xfrm>
            <a:off x="330200" y="7391400"/>
            <a:ext cx="12674600" cy="990601"/>
          </a:xfrm>
          <a:prstGeom prst="rect">
            <a:avLst/>
          </a:prstGeom>
          <a:noFill/>
          <a:effectLst>
            <a:outerShdw blurRad="50800" dist="38100" dir="2700000" algn="tl" rotWithShape="0">
              <a:prstClr val="black">
                <a:alpha val="40000"/>
              </a:prstClr>
            </a:outerShdw>
          </a:effectLst>
        </p:spPr>
        <p:txBody>
          <a:bodyPr vert="horz" lIns="91435" tIns="45718" rIns="91435" bIns="45718"/>
          <a:lstStyle>
            <a:lvl1pPr marL="342900" indent="-342900" algn="ctr" rtl="0" eaLnBrk="1" fontAlgn="base" hangingPunct="1">
              <a:spcBef>
                <a:spcPts val="1100"/>
              </a:spcBef>
              <a:spcAft>
                <a:spcPct val="0"/>
              </a:spcAft>
              <a:defRPr sz="8000" i="0" baseline="0">
                <a:solidFill>
                  <a:srgbClr val="FFFFFF"/>
                </a:solidFill>
                <a:latin typeface="Arial"/>
                <a:ea typeface="+mn-ea"/>
                <a:cs typeface="Arial"/>
                <a:sym typeface="Lobster Two Italic" charset="0"/>
              </a:defRPr>
            </a:lvl1pPr>
            <a:lvl2pPr marL="647700" indent="-190500" algn="l" rtl="0" eaLnBrk="1" fontAlgn="base" hangingPunct="1">
              <a:spcBef>
                <a:spcPts val="1000"/>
              </a:spcBef>
              <a:spcAft>
                <a:spcPct val="0"/>
              </a:spcAft>
              <a:defRPr sz="3800">
                <a:solidFill>
                  <a:srgbClr val="FFFFFF"/>
                </a:solidFill>
                <a:latin typeface="Arial"/>
                <a:ea typeface="+mn-ea"/>
                <a:cs typeface="Arial"/>
                <a:sym typeface="Lobster Two Italic" charset="0"/>
              </a:defRPr>
            </a:lvl2pPr>
            <a:lvl3pPr marL="1295400" indent="-381000" algn="l" rtl="0" eaLnBrk="1" fontAlgn="base" hangingPunct="1">
              <a:spcBef>
                <a:spcPts val="800"/>
              </a:spcBef>
              <a:spcAft>
                <a:spcPct val="0"/>
              </a:spcAft>
              <a:defRPr sz="3400">
                <a:solidFill>
                  <a:srgbClr val="FFFFFF"/>
                </a:solidFill>
                <a:latin typeface="Arial"/>
                <a:ea typeface="+mn-ea"/>
                <a:cs typeface="Arial"/>
                <a:sym typeface="Lobster Two Italic" charset="0"/>
              </a:defRPr>
            </a:lvl3pPr>
            <a:lvl4pPr marL="1955800" indent="-584200" algn="l" rtl="0" eaLnBrk="1" fontAlgn="base" hangingPunct="1">
              <a:spcBef>
                <a:spcPts val="700"/>
              </a:spcBef>
              <a:spcAft>
                <a:spcPct val="0"/>
              </a:spcAft>
              <a:defRPr sz="2800">
                <a:solidFill>
                  <a:srgbClr val="FFFFFF"/>
                </a:solidFill>
                <a:latin typeface="Arial"/>
                <a:ea typeface="+mn-ea"/>
                <a:cs typeface="Arial"/>
                <a:sym typeface="Lobster Two Italic" charset="0"/>
              </a:defRPr>
            </a:lvl4pPr>
            <a:lvl5pPr marL="2603500" indent="-774700" algn="l" rtl="0" eaLnBrk="1" fontAlgn="base" hangingPunct="1">
              <a:spcBef>
                <a:spcPts val="700"/>
              </a:spcBef>
              <a:spcAft>
                <a:spcPct val="0"/>
              </a:spcAft>
              <a:defRPr sz="2800">
                <a:solidFill>
                  <a:srgbClr val="FFFFFF"/>
                </a:solidFill>
                <a:latin typeface="Arial"/>
                <a:ea typeface="+mn-ea"/>
                <a:cs typeface="Arial"/>
                <a:sym typeface="Lobster Two Italic" charset="0"/>
              </a:defRPr>
            </a:lvl5pPr>
            <a:lvl6pPr marL="3060700" algn="l" rtl="0" eaLnBrk="1" fontAlgn="base" hangingPunct="1">
              <a:spcBef>
                <a:spcPts val="700"/>
              </a:spcBef>
              <a:spcAft>
                <a:spcPct val="0"/>
              </a:spcAft>
              <a:defRPr sz="2800">
                <a:solidFill>
                  <a:srgbClr val="FFFFFF"/>
                </a:solidFill>
                <a:latin typeface="+mn-lt"/>
                <a:ea typeface="+mn-ea"/>
                <a:cs typeface="+mn-cs"/>
                <a:sym typeface="Lobster Two Italic" charset="0"/>
              </a:defRPr>
            </a:lvl6pPr>
            <a:lvl7pPr marL="3517900" algn="l" rtl="0" eaLnBrk="1" fontAlgn="base" hangingPunct="1">
              <a:spcBef>
                <a:spcPts val="700"/>
              </a:spcBef>
              <a:spcAft>
                <a:spcPct val="0"/>
              </a:spcAft>
              <a:defRPr sz="2800">
                <a:solidFill>
                  <a:srgbClr val="FFFFFF"/>
                </a:solidFill>
                <a:latin typeface="+mn-lt"/>
                <a:ea typeface="+mn-ea"/>
                <a:cs typeface="+mn-cs"/>
                <a:sym typeface="Lobster Two Italic" charset="0"/>
              </a:defRPr>
            </a:lvl7pPr>
            <a:lvl8pPr marL="3975100" algn="l" rtl="0" eaLnBrk="1" fontAlgn="base" hangingPunct="1">
              <a:spcBef>
                <a:spcPts val="700"/>
              </a:spcBef>
              <a:spcAft>
                <a:spcPct val="0"/>
              </a:spcAft>
              <a:defRPr sz="2800">
                <a:solidFill>
                  <a:srgbClr val="FFFFFF"/>
                </a:solidFill>
                <a:latin typeface="+mn-lt"/>
                <a:ea typeface="+mn-ea"/>
                <a:cs typeface="+mn-cs"/>
                <a:sym typeface="Lobster Two Italic" charset="0"/>
              </a:defRPr>
            </a:lvl8pPr>
            <a:lvl9pPr marL="4432300" algn="l" rtl="0" eaLnBrk="1" fontAlgn="base" hangingPunct="1">
              <a:spcBef>
                <a:spcPts val="700"/>
              </a:spcBef>
              <a:spcAft>
                <a:spcPct val="0"/>
              </a:spcAft>
              <a:defRPr sz="2800">
                <a:solidFill>
                  <a:srgbClr val="FFFFFF"/>
                </a:solidFill>
                <a:latin typeface="+mn-lt"/>
                <a:ea typeface="+mn-ea"/>
                <a:cs typeface="+mn-cs"/>
                <a:sym typeface="Lobster Two Italic" charset="0"/>
              </a:defRPr>
            </a:lvl9pPr>
          </a:lstStyle>
          <a:p>
            <a:pPr algn="l"/>
            <a:r>
              <a:rPr lang="en-US" sz="3600" dirty="0">
                <a:solidFill>
                  <a:schemeClr val="bg2">
                    <a:lumMod val="50000"/>
                  </a:schemeClr>
                </a:solidFill>
              </a:rPr>
              <a:t>A. </a:t>
            </a:r>
            <a:r>
              <a:rPr lang="en-US" sz="3600" dirty="0" err="1">
                <a:solidFill>
                  <a:schemeClr val="bg2">
                    <a:lumMod val="50000"/>
                  </a:schemeClr>
                </a:solidFill>
              </a:rPr>
              <a:t>Giang</a:t>
            </a:r>
            <a:r>
              <a:rPr lang="en-US" sz="3600" dirty="0">
                <a:solidFill>
                  <a:schemeClr val="bg2">
                    <a:lumMod val="50000"/>
                  </a:schemeClr>
                </a:solidFill>
              </a:rPr>
              <a:t> and N.E. Selin, in prep; A. </a:t>
            </a:r>
            <a:r>
              <a:rPr lang="en-US" sz="3600" dirty="0" err="1">
                <a:solidFill>
                  <a:schemeClr val="bg2">
                    <a:lumMod val="50000"/>
                  </a:schemeClr>
                </a:solidFill>
              </a:rPr>
              <a:t>Giang</a:t>
            </a:r>
            <a:r>
              <a:rPr lang="en-US" sz="3600" dirty="0">
                <a:solidFill>
                  <a:schemeClr val="bg2">
                    <a:lumMod val="50000"/>
                  </a:schemeClr>
                </a:solidFill>
              </a:rPr>
              <a:t>, MIT Technology and Policy Program Master’s Thesis, 2013</a:t>
            </a:r>
            <a:endParaRPr lang="en-US" sz="3600" dirty="0">
              <a:solidFill>
                <a:schemeClr val="bg2">
                  <a:lumMod val="50000"/>
                </a:schemeClr>
              </a:solidFill>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1092201" y="3429000"/>
            <a:ext cx="2895600" cy="1781908"/>
          </a:xfrm>
          <a:prstGeom prst="rect">
            <a:avLst/>
          </a:prstGeom>
        </p:spPr>
      </p:pic>
    </p:spTree>
    <p:extLst>
      <p:ext uri="{BB962C8B-B14F-4D97-AF65-F5344CB8AC3E}">
        <p14:creationId xmlns:p14="http://schemas.microsoft.com/office/powerpoint/2010/main" val="211791557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IMGP1163.jpg"/>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6" name="Text Placeholder 5"/>
          <p:cNvSpPr>
            <a:spLocks noGrp="1"/>
          </p:cNvSpPr>
          <p:nvPr>
            <p:ph type="body" sz="quarter" idx="12"/>
          </p:nvPr>
        </p:nvSpPr>
        <p:spPr>
          <a:xfrm>
            <a:off x="0" y="761999"/>
            <a:ext cx="13004800" cy="990601"/>
          </a:xfrm>
        </p:spPr>
        <p:txBody>
          <a:bodyPr/>
          <a:lstStyle/>
          <a:p>
            <a:r>
              <a:rPr lang="en-US" sz="6000" dirty="0"/>
              <a:t>Newest global environmental treaty</a:t>
            </a:r>
            <a:endParaRPr lang="en-US" sz="6000" dirty="0"/>
          </a:p>
        </p:txBody>
      </p:sp>
    </p:spTree>
    <p:extLst>
      <p:ext uri="{BB962C8B-B14F-4D97-AF65-F5344CB8AC3E}">
        <p14:creationId xmlns:p14="http://schemas.microsoft.com/office/powerpoint/2010/main" val="159675309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prstGeom prst="rect">
            <a:avLst/>
          </a:prstGeom>
        </p:spPr>
      </p:pic>
      <p:pic>
        <p:nvPicPr>
          <p:cNvPr id="2" name="Picture Placeholder 1" descr="flickr_powerplant_onesevenone.jpg"/>
          <p:cNvPicPr>
            <a:picLocks noGrp="1" noChangeAspect="1"/>
          </p:cNvPicPr>
          <p:nvPr>
            <p:ph type="pic" sz="quarter" idx="10"/>
          </p:nvPr>
        </p:nvPicPr>
        <p:blipFill rotWithShape="1">
          <a:blip r:embed="rId3" cstate="screen">
            <a:extLst>
              <a:ext uri="{28A0092B-C50C-407E-A947-70E740481C1C}">
                <a14:useLocalDpi xmlns:a14="http://schemas.microsoft.com/office/drawing/2010/main"/>
              </a:ext>
            </a:extLst>
          </a:blip>
          <a:srcRect t="-208"/>
          <a:stretch/>
        </p:blipFill>
        <p:spPr>
          <a:xfrm>
            <a:off x="6502400" y="-20257"/>
            <a:ext cx="6502400" cy="9753600"/>
          </a:xfrm>
        </p:spPr>
      </p:pic>
      <p:sp>
        <p:nvSpPr>
          <p:cNvPr id="5" name="Text Placeholder 4"/>
          <p:cNvSpPr>
            <a:spLocks noGrp="1"/>
          </p:cNvSpPr>
          <p:nvPr>
            <p:ph type="body" sz="quarter" idx="12"/>
          </p:nvPr>
        </p:nvSpPr>
        <p:spPr/>
        <p:txBody>
          <a:bodyPr/>
          <a:lstStyle/>
          <a:p>
            <a:r>
              <a:rPr lang="en-US" dirty="0" smtClean="0"/>
              <a:t>Largest mercury sources</a:t>
            </a:r>
            <a:endParaRPr lang="en-US" dirty="0"/>
          </a:p>
        </p:txBody>
      </p:sp>
      <p:sp>
        <p:nvSpPr>
          <p:cNvPr id="3" name="TextBox 2"/>
          <p:cNvSpPr txBox="1"/>
          <p:nvPr/>
        </p:nvSpPr>
        <p:spPr>
          <a:xfrm>
            <a:off x="10438535" y="9220201"/>
            <a:ext cx="2543637" cy="376853"/>
          </a:xfrm>
          <a:prstGeom prst="rect">
            <a:avLst/>
          </a:prstGeom>
          <a:noFill/>
        </p:spPr>
        <p:txBody>
          <a:bodyPr wrap="none" lIns="91435" tIns="45718" rIns="91435" bIns="45718" rtlCol="0">
            <a:spAutoFit/>
          </a:bodyPr>
          <a:lstStyle/>
          <a:p>
            <a:r>
              <a:rPr lang="en-US" sz="1800" dirty="0">
                <a:solidFill>
                  <a:srgbClr val="FFFFFF"/>
                </a:solidFill>
                <a:latin typeface="Arial"/>
                <a:cs typeface="Arial"/>
                <a:hlinkClick r:id="rId4"/>
              </a:rPr>
              <a:t>Flickr/</a:t>
            </a:r>
            <a:r>
              <a:rPr lang="en-US" sz="1800" dirty="0" err="1">
                <a:solidFill>
                  <a:srgbClr val="FFFFFF"/>
                </a:solidFill>
                <a:latin typeface="Arial"/>
                <a:cs typeface="Arial"/>
                <a:hlinkClick r:id="rId4"/>
              </a:rPr>
              <a:t>onesevenone</a:t>
            </a:r>
            <a:r>
              <a:rPr lang="en-US" sz="1800" dirty="0">
                <a:solidFill>
                  <a:srgbClr val="FFFFFF"/>
                </a:solidFill>
                <a:latin typeface="Arial"/>
                <a:cs typeface="Arial"/>
              </a:rPr>
              <a:t> </a:t>
            </a:r>
            <a:r>
              <a:rPr lang="en-US" sz="1800" dirty="0">
                <a:solidFill>
                  <a:srgbClr val="FFFFFF"/>
                </a:solidFill>
                <a:latin typeface="Arial"/>
                <a:cs typeface="Arial"/>
                <a:hlinkClick r:id="rId5"/>
              </a:rPr>
              <a:t>cc</a:t>
            </a:r>
            <a:endParaRPr lang="en-US" sz="1800" dirty="0">
              <a:solidFill>
                <a:srgbClr val="FFFFFF"/>
              </a:solidFill>
              <a:latin typeface="Arial"/>
              <a:cs typeface="Arial"/>
            </a:endParaRPr>
          </a:p>
        </p:txBody>
      </p:sp>
    </p:spTree>
    <p:extLst>
      <p:ext uri="{BB962C8B-B14F-4D97-AF65-F5344CB8AC3E}">
        <p14:creationId xmlns:p14="http://schemas.microsoft.com/office/powerpoint/2010/main" val="46876875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3"/>
          </p:nvPr>
        </p:nvSpPr>
        <p:spPr/>
      </p:sp>
      <p:sp>
        <p:nvSpPr>
          <p:cNvPr id="3" name="Picture Placeholder 2"/>
          <p:cNvSpPr>
            <a:spLocks noGrp="1"/>
          </p:cNvSpPr>
          <p:nvPr>
            <p:ph type="pic" sz="quarter" idx="10"/>
          </p:nvPr>
        </p:nvSpPr>
        <p:spPr/>
      </p:sp>
      <p:sp>
        <p:nvSpPr>
          <p:cNvPr id="4" name="Text Placeholder 3"/>
          <p:cNvSpPr>
            <a:spLocks noGrp="1"/>
          </p:cNvSpPr>
          <p:nvPr>
            <p:ph type="body" sz="quarter" idx="12"/>
          </p:nvPr>
        </p:nvSpPr>
        <p:spPr>
          <a:xfrm>
            <a:off x="2524" y="0"/>
            <a:ext cx="13004800" cy="1143000"/>
          </a:xfrm>
        </p:spPr>
        <p:txBody>
          <a:bodyPr/>
          <a:lstStyle/>
          <a:p>
            <a:r>
              <a:rPr lang="en-US" sz="6000" dirty="0"/>
              <a:t>Mercury is a global and local problem</a:t>
            </a:r>
            <a:endParaRPr lang="en-US" sz="6000" dirty="0"/>
          </a:p>
        </p:txBody>
      </p:sp>
      <p:pic>
        <p:nvPicPr>
          <p:cNvPr id="5" name="Picture 17" descr="wetdep"/>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3313" y="1523999"/>
            <a:ext cx="6392523" cy="3600310"/>
          </a:xfrm>
          <a:prstGeom prst="rect">
            <a:avLst/>
          </a:prstGeom>
          <a:noFill/>
          <a:ln w="9525">
            <a:noFill/>
            <a:miter lim="800000"/>
            <a:headEnd/>
            <a:tailEnd/>
          </a:ln>
        </p:spPr>
      </p:pic>
      <p:pic>
        <p:nvPicPr>
          <p:cNvPr id="7" name="Picture 11" descr="hg2emission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578600" y="1600201"/>
            <a:ext cx="6284828"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descr="percnortham"/>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06799" y="5410200"/>
            <a:ext cx="6033946" cy="3886199"/>
          </a:xfrm>
          <a:prstGeom prst="rect">
            <a:avLst/>
          </a:prstGeom>
          <a:noFill/>
          <a:ln w="9525">
            <a:noFill/>
            <a:miter lim="800000"/>
            <a:headEnd/>
            <a:tailEnd/>
          </a:ln>
        </p:spPr>
      </p:pic>
      <p:sp>
        <p:nvSpPr>
          <p:cNvPr id="9" name="Oval 10"/>
          <p:cNvSpPr>
            <a:spLocks noChangeArrowheads="1"/>
          </p:cNvSpPr>
          <p:nvPr/>
        </p:nvSpPr>
        <p:spPr bwMode="auto">
          <a:xfrm>
            <a:off x="3683000" y="2961769"/>
            <a:ext cx="1066800" cy="1391664"/>
          </a:xfrm>
          <a:prstGeom prst="ellipse">
            <a:avLst/>
          </a:prstGeom>
          <a:noFill/>
          <a:ln w="38100">
            <a:solidFill>
              <a:schemeClr val="tx1"/>
            </a:solidFill>
            <a:round/>
            <a:headEnd/>
            <a:tailEnd/>
          </a:ln>
        </p:spPr>
        <p:txBody>
          <a:bodyPr wrap="square" lIns="91435" tIns="45718" rIns="91435" bIns="45718" anchor="ctr">
            <a:prstTxWarp prst="textNoShape">
              <a:avLst/>
            </a:prstTxWarp>
            <a:spAutoFit/>
          </a:bodyPr>
          <a:lstStyle/>
          <a:p>
            <a:endParaRPr lang="en-US">
              <a:solidFill>
                <a:srgbClr val="000000"/>
              </a:solidFill>
            </a:endParaRPr>
          </a:p>
        </p:txBody>
      </p:sp>
      <p:sp>
        <p:nvSpPr>
          <p:cNvPr id="10" name="Oval 10"/>
          <p:cNvSpPr>
            <a:spLocks noChangeArrowheads="1"/>
          </p:cNvSpPr>
          <p:nvPr/>
        </p:nvSpPr>
        <p:spPr bwMode="auto">
          <a:xfrm>
            <a:off x="10617201" y="2199768"/>
            <a:ext cx="1066800" cy="1391664"/>
          </a:xfrm>
          <a:prstGeom prst="ellipse">
            <a:avLst/>
          </a:prstGeom>
          <a:noFill/>
          <a:ln w="38100">
            <a:solidFill>
              <a:schemeClr val="tx1"/>
            </a:solidFill>
            <a:round/>
            <a:headEnd/>
            <a:tailEnd/>
          </a:ln>
        </p:spPr>
        <p:txBody>
          <a:bodyPr wrap="square" lIns="91435" tIns="45718" rIns="91435" bIns="45718" anchor="ctr">
            <a:prstTxWarp prst="textNoShape">
              <a:avLst/>
            </a:prstTxWarp>
            <a:spAutoFit/>
          </a:bodyPr>
          <a:lstStyle/>
          <a:p>
            <a:endParaRPr lang="en-US">
              <a:solidFill>
                <a:srgbClr val="000000"/>
              </a:solidFill>
            </a:endParaRPr>
          </a:p>
        </p:txBody>
      </p:sp>
      <p:sp>
        <p:nvSpPr>
          <p:cNvPr id="11" name="Oval 10"/>
          <p:cNvSpPr>
            <a:spLocks noChangeArrowheads="1"/>
          </p:cNvSpPr>
          <p:nvPr/>
        </p:nvSpPr>
        <p:spPr bwMode="auto">
          <a:xfrm>
            <a:off x="7493001" y="6162169"/>
            <a:ext cx="1066800" cy="1391664"/>
          </a:xfrm>
          <a:prstGeom prst="ellipse">
            <a:avLst/>
          </a:prstGeom>
          <a:noFill/>
          <a:ln w="38100">
            <a:solidFill>
              <a:schemeClr val="tx1"/>
            </a:solidFill>
            <a:round/>
            <a:headEnd/>
            <a:tailEnd/>
          </a:ln>
        </p:spPr>
        <p:txBody>
          <a:bodyPr wrap="square" lIns="91435" tIns="45718" rIns="91435" bIns="45718" anchor="ctr">
            <a:prstTxWarp prst="textNoShape">
              <a:avLst/>
            </a:prstTxWarp>
            <a:spAutoFit/>
          </a:bodyPr>
          <a:lstStyle/>
          <a:p>
            <a:endParaRPr lang="en-US">
              <a:solidFill>
                <a:srgbClr val="000000"/>
              </a:solidFill>
            </a:endParaRPr>
          </a:p>
        </p:txBody>
      </p:sp>
      <p:sp>
        <p:nvSpPr>
          <p:cNvPr id="12" name="Text Box 4"/>
          <p:cNvSpPr txBox="1">
            <a:spLocks noChangeArrowheads="1"/>
          </p:cNvSpPr>
          <p:nvPr/>
        </p:nvSpPr>
        <p:spPr bwMode="auto">
          <a:xfrm>
            <a:off x="7035800" y="9291935"/>
            <a:ext cx="5791201" cy="461665"/>
          </a:xfrm>
          <a:prstGeom prst="rect">
            <a:avLst/>
          </a:prstGeom>
          <a:noFill/>
          <a:ln w="9525">
            <a:noFill/>
            <a:miter lim="800000"/>
            <a:headEnd/>
            <a:tailEnd/>
          </a:ln>
        </p:spPr>
        <p:txBody>
          <a:bodyPr wrap="square" lIns="91435" tIns="45718" rIns="91435" bIns="45718">
            <a:prstTxWarp prst="textNoShape">
              <a:avLst/>
            </a:prstTxWarp>
            <a:spAutoFit/>
          </a:bodyPr>
          <a:lstStyle/>
          <a:p>
            <a:pPr algn="r">
              <a:spcBef>
                <a:spcPct val="50000"/>
              </a:spcBef>
            </a:pPr>
            <a:r>
              <a:rPr lang="en-US" sz="2400" dirty="0">
                <a:solidFill>
                  <a:srgbClr val="3B4759"/>
                </a:solidFill>
                <a:latin typeface="Arial"/>
                <a:cs typeface="Arial"/>
              </a:rPr>
              <a:t>[</a:t>
            </a:r>
            <a:r>
              <a:rPr lang="en-US" sz="2400" i="1" dirty="0">
                <a:solidFill>
                  <a:srgbClr val="3B4759"/>
                </a:solidFill>
                <a:latin typeface="Arial"/>
                <a:cs typeface="Arial"/>
              </a:rPr>
              <a:t>Selin &amp; Jacob, </a:t>
            </a:r>
            <a:r>
              <a:rPr lang="en-US" sz="2400" i="1" dirty="0">
                <a:solidFill>
                  <a:srgbClr val="3B4759"/>
                </a:solidFill>
                <a:latin typeface="Arial"/>
                <a:cs typeface="Arial"/>
              </a:rPr>
              <a:t>Atmos. </a:t>
            </a:r>
            <a:r>
              <a:rPr lang="en-US" sz="2400" i="1" dirty="0" err="1">
                <a:solidFill>
                  <a:srgbClr val="3B4759"/>
                </a:solidFill>
                <a:latin typeface="Arial"/>
                <a:cs typeface="Arial"/>
              </a:rPr>
              <a:t>Env</a:t>
            </a:r>
            <a:r>
              <a:rPr lang="en-US" sz="2400" i="1" dirty="0">
                <a:solidFill>
                  <a:srgbClr val="3B4759"/>
                </a:solidFill>
                <a:latin typeface="Arial"/>
                <a:cs typeface="Arial"/>
              </a:rPr>
              <a:t>. </a:t>
            </a:r>
            <a:r>
              <a:rPr lang="en-US" sz="2400" i="1" dirty="0">
                <a:solidFill>
                  <a:srgbClr val="3B4759"/>
                </a:solidFill>
                <a:latin typeface="Arial"/>
                <a:cs typeface="Arial"/>
              </a:rPr>
              <a:t>2008</a:t>
            </a:r>
            <a:r>
              <a:rPr lang="en-US" sz="2400" dirty="0">
                <a:solidFill>
                  <a:srgbClr val="3B4759"/>
                </a:solidFill>
                <a:latin typeface="Arial"/>
                <a:cs typeface="Arial"/>
              </a:rPr>
              <a:t>]</a:t>
            </a:r>
          </a:p>
        </p:txBody>
      </p:sp>
    </p:spTree>
    <p:extLst>
      <p:ext uri="{BB962C8B-B14F-4D97-AF65-F5344CB8AC3E}">
        <p14:creationId xmlns:p14="http://schemas.microsoft.com/office/powerpoint/2010/main" val="199148642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873999" y="29230"/>
            <a:ext cx="5097515" cy="4038601"/>
          </a:xfrm>
        </p:spPr>
        <p:txBody>
          <a:bodyPr/>
          <a:lstStyle/>
          <a:p>
            <a:r>
              <a:rPr lang="en-US" sz="6500" dirty="0"/>
              <a:t>Tracking emissions to impacts for Hg</a:t>
            </a:r>
            <a:endParaRPr lang="en-US" sz="6500" dirty="0"/>
          </a:p>
        </p:txBody>
      </p:sp>
      <p:pic>
        <p:nvPicPr>
          <p:cNvPr id="8" name="Picture 7"/>
          <p:cNvPicPr>
            <a:picLocks noChangeAspect="1"/>
          </p:cNvPicPr>
          <p:nvPr/>
        </p:nvPicPr>
        <p:blipFill>
          <a:blip r:embed="rId2"/>
          <a:stretch>
            <a:fillRect/>
          </a:stretch>
        </p:blipFill>
        <p:spPr>
          <a:xfrm>
            <a:off x="406400" y="914401"/>
            <a:ext cx="7874000" cy="8227715"/>
          </a:xfrm>
          <a:prstGeom prst="rect">
            <a:avLst/>
          </a:prstGeom>
        </p:spPr>
      </p:pic>
    </p:spTree>
    <p:extLst>
      <p:ext uri="{BB962C8B-B14F-4D97-AF65-F5344CB8AC3E}">
        <p14:creationId xmlns:p14="http://schemas.microsoft.com/office/powerpoint/2010/main" val="87145850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xfrm>
            <a:off x="0" y="5188"/>
            <a:ext cx="13004800" cy="1290212"/>
          </a:xfrm>
        </p:spPr>
        <p:txBody>
          <a:bodyPr/>
          <a:lstStyle/>
          <a:p>
            <a:r>
              <a:rPr lang="en-US" sz="6500" dirty="0"/>
              <a:t>Integrated assessment for Hg</a:t>
            </a:r>
            <a:endParaRPr lang="en-US" sz="6500" dirty="0"/>
          </a:p>
        </p:txBody>
      </p:sp>
      <p:pic>
        <p:nvPicPr>
          <p:cNvPr id="6" name="Picture 5"/>
          <p:cNvPicPr>
            <a:picLocks noChangeAspect="1"/>
          </p:cNvPicPr>
          <p:nvPr/>
        </p:nvPicPr>
        <p:blipFill>
          <a:blip r:embed="rId2"/>
          <a:stretch>
            <a:fillRect/>
          </a:stretch>
        </p:blipFill>
        <p:spPr>
          <a:xfrm>
            <a:off x="558801" y="1557234"/>
            <a:ext cx="12217399" cy="8120166"/>
          </a:xfrm>
          <a:prstGeom prst="rect">
            <a:avLst/>
          </a:prstGeom>
        </p:spPr>
      </p:pic>
    </p:spTree>
    <p:extLst>
      <p:ext uri="{BB962C8B-B14F-4D97-AF65-F5344CB8AC3E}">
        <p14:creationId xmlns:p14="http://schemas.microsoft.com/office/powerpoint/2010/main" val="134275827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0" y="31103"/>
            <a:ext cx="13004800" cy="1905000"/>
          </a:xfrm>
        </p:spPr>
        <p:txBody>
          <a:bodyPr/>
          <a:lstStyle/>
          <a:p>
            <a:r>
              <a:rPr lang="en-US" sz="5500" dirty="0"/>
              <a:t>US gains $38 billion from </a:t>
            </a:r>
            <a:r>
              <a:rPr lang="en-US" sz="5500" dirty="0" err="1"/>
              <a:t>Minamata</a:t>
            </a:r>
            <a:endParaRPr lang="en-US" sz="5500" dirty="0"/>
          </a:p>
        </p:txBody>
      </p:sp>
      <p:pic>
        <p:nvPicPr>
          <p:cNvPr id="4" name="Picture 3"/>
          <p:cNvPicPr>
            <a:picLocks noChangeAspect="1"/>
          </p:cNvPicPr>
          <p:nvPr/>
        </p:nvPicPr>
        <p:blipFill>
          <a:blip r:embed="rId2"/>
          <a:stretch>
            <a:fillRect/>
          </a:stretch>
        </p:blipFill>
        <p:spPr>
          <a:xfrm>
            <a:off x="0" y="1905002"/>
            <a:ext cx="13004800" cy="7643957"/>
          </a:xfrm>
          <a:prstGeom prst="rect">
            <a:avLst/>
          </a:prstGeom>
        </p:spPr>
      </p:pic>
      <p:sp>
        <p:nvSpPr>
          <p:cNvPr id="5" name="Text Placeholder 6"/>
          <p:cNvSpPr txBox="1">
            <a:spLocks/>
          </p:cNvSpPr>
          <p:nvPr/>
        </p:nvSpPr>
        <p:spPr>
          <a:xfrm>
            <a:off x="8864601" y="7772400"/>
            <a:ext cx="4267200" cy="1219200"/>
          </a:xfrm>
          <a:prstGeom prst="rect">
            <a:avLst/>
          </a:prstGeom>
          <a:noFill/>
          <a:effectLst>
            <a:outerShdw blurRad="50800" dist="38100" dir="2700000" algn="tl" rotWithShape="0">
              <a:prstClr val="black">
                <a:alpha val="40000"/>
              </a:prstClr>
            </a:outerShdw>
          </a:effectLst>
        </p:spPr>
        <p:txBody>
          <a:bodyPr vert="horz" lIns="91435" tIns="45718" rIns="91435" bIns="45718"/>
          <a:lstStyle>
            <a:lvl1pPr marL="342900" indent="-342900" algn="ctr" rtl="0" eaLnBrk="1" fontAlgn="base" hangingPunct="1">
              <a:spcBef>
                <a:spcPts val="1100"/>
              </a:spcBef>
              <a:spcAft>
                <a:spcPct val="0"/>
              </a:spcAft>
              <a:defRPr sz="8000" i="0" baseline="0">
                <a:solidFill>
                  <a:srgbClr val="FFFFFF"/>
                </a:solidFill>
                <a:latin typeface="Arial"/>
                <a:ea typeface="+mn-ea"/>
                <a:cs typeface="Arial"/>
                <a:sym typeface="Lobster Two Italic" charset="0"/>
              </a:defRPr>
            </a:lvl1pPr>
            <a:lvl2pPr marL="647700" indent="-190500" algn="l" rtl="0" eaLnBrk="1" fontAlgn="base" hangingPunct="1">
              <a:spcBef>
                <a:spcPts val="1000"/>
              </a:spcBef>
              <a:spcAft>
                <a:spcPct val="0"/>
              </a:spcAft>
              <a:defRPr sz="3800">
                <a:solidFill>
                  <a:srgbClr val="FFFFFF"/>
                </a:solidFill>
                <a:latin typeface="Arial"/>
                <a:ea typeface="+mn-ea"/>
                <a:cs typeface="Arial"/>
                <a:sym typeface="Lobster Two Italic" charset="0"/>
              </a:defRPr>
            </a:lvl2pPr>
            <a:lvl3pPr marL="1295400" indent="-381000" algn="l" rtl="0" eaLnBrk="1" fontAlgn="base" hangingPunct="1">
              <a:spcBef>
                <a:spcPts val="800"/>
              </a:spcBef>
              <a:spcAft>
                <a:spcPct val="0"/>
              </a:spcAft>
              <a:defRPr sz="3400">
                <a:solidFill>
                  <a:srgbClr val="FFFFFF"/>
                </a:solidFill>
                <a:latin typeface="Arial"/>
                <a:ea typeface="+mn-ea"/>
                <a:cs typeface="Arial"/>
                <a:sym typeface="Lobster Two Italic" charset="0"/>
              </a:defRPr>
            </a:lvl3pPr>
            <a:lvl4pPr marL="1955800" indent="-584200" algn="l" rtl="0" eaLnBrk="1" fontAlgn="base" hangingPunct="1">
              <a:spcBef>
                <a:spcPts val="700"/>
              </a:spcBef>
              <a:spcAft>
                <a:spcPct val="0"/>
              </a:spcAft>
              <a:defRPr sz="2800">
                <a:solidFill>
                  <a:srgbClr val="FFFFFF"/>
                </a:solidFill>
                <a:latin typeface="Arial"/>
                <a:ea typeface="+mn-ea"/>
                <a:cs typeface="Arial"/>
                <a:sym typeface="Lobster Two Italic" charset="0"/>
              </a:defRPr>
            </a:lvl4pPr>
            <a:lvl5pPr marL="2603500" indent="-774700" algn="l" rtl="0" eaLnBrk="1" fontAlgn="base" hangingPunct="1">
              <a:spcBef>
                <a:spcPts val="700"/>
              </a:spcBef>
              <a:spcAft>
                <a:spcPct val="0"/>
              </a:spcAft>
              <a:defRPr sz="2800">
                <a:solidFill>
                  <a:srgbClr val="FFFFFF"/>
                </a:solidFill>
                <a:latin typeface="Arial"/>
                <a:ea typeface="+mn-ea"/>
                <a:cs typeface="Arial"/>
                <a:sym typeface="Lobster Two Italic" charset="0"/>
              </a:defRPr>
            </a:lvl5pPr>
            <a:lvl6pPr marL="3060700" algn="l" rtl="0" eaLnBrk="1" fontAlgn="base" hangingPunct="1">
              <a:spcBef>
                <a:spcPts val="700"/>
              </a:spcBef>
              <a:spcAft>
                <a:spcPct val="0"/>
              </a:spcAft>
              <a:defRPr sz="2800">
                <a:solidFill>
                  <a:srgbClr val="FFFFFF"/>
                </a:solidFill>
                <a:latin typeface="+mn-lt"/>
                <a:ea typeface="+mn-ea"/>
                <a:cs typeface="+mn-cs"/>
                <a:sym typeface="Lobster Two Italic" charset="0"/>
              </a:defRPr>
            </a:lvl6pPr>
            <a:lvl7pPr marL="3517900" algn="l" rtl="0" eaLnBrk="1" fontAlgn="base" hangingPunct="1">
              <a:spcBef>
                <a:spcPts val="700"/>
              </a:spcBef>
              <a:spcAft>
                <a:spcPct val="0"/>
              </a:spcAft>
              <a:defRPr sz="2800">
                <a:solidFill>
                  <a:srgbClr val="FFFFFF"/>
                </a:solidFill>
                <a:latin typeface="+mn-lt"/>
                <a:ea typeface="+mn-ea"/>
                <a:cs typeface="+mn-cs"/>
                <a:sym typeface="Lobster Two Italic" charset="0"/>
              </a:defRPr>
            </a:lvl7pPr>
            <a:lvl8pPr marL="3975100" algn="l" rtl="0" eaLnBrk="1" fontAlgn="base" hangingPunct="1">
              <a:spcBef>
                <a:spcPts val="700"/>
              </a:spcBef>
              <a:spcAft>
                <a:spcPct val="0"/>
              </a:spcAft>
              <a:defRPr sz="2800">
                <a:solidFill>
                  <a:srgbClr val="FFFFFF"/>
                </a:solidFill>
                <a:latin typeface="+mn-lt"/>
                <a:ea typeface="+mn-ea"/>
                <a:cs typeface="+mn-cs"/>
                <a:sym typeface="Lobster Two Italic" charset="0"/>
              </a:defRPr>
            </a:lvl8pPr>
            <a:lvl9pPr marL="4432300" algn="l" rtl="0" eaLnBrk="1" fontAlgn="base" hangingPunct="1">
              <a:spcBef>
                <a:spcPts val="700"/>
              </a:spcBef>
              <a:spcAft>
                <a:spcPct val="0"/>
              </a:spcAft>
              <a:defRPr sz="2800">
                <a:solidFill>
                  <a:srgbClr val="FFFFFF"/>
                </a:solidFill>
                <a:latin typeface="+mn-lt"/>
                <a:ea typeface="+mn-ea"/>
                <a:cs typeface="+mn-cs"/>
                <a:sym typeface="Lobster Two Italic" charset="0"/>
              </a:defRPr>
            </a:lvl9pPr>
          </a:lstStyle>
          <a:p>
            <a:pPr algn="l"/>
            <a:r>
              <a:rPr lang="en-US" sz="3600" dirty="0">
                <a:solidFill>
                  <a:schemeClr val="bg2">
                    <a:lumMod val="50000"/>
                  </a:schemeClr>
                </a:solidFill>
              </a:rPr>
              <a:t>discounted at 3%</a:t>
            </a:r>
            <a:endParaRPr lang="en-US" sz="3600" dirty="0">
              <a:solidFill>
                <a:schemeClr val="bg2">
                  <a:lumMod val="50000"/>
                </a:schemeClr>
              </a:solidFill>
            </a:endParaRPr>
          </a:p>
        </p:txBody>
      </p:sp>
    </p:spTree>
    <p:extLst>
      <p:ext uri="{BB962C8B-B14F-4D97-AF65-F5344CB8AC3E}">
        <p14:creationId xmlns:p14="http://schemas.microsoft.com/office/powerpoint/2010/main" val="4466648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5" name="Text Placeholder 4"/>
          <p:cNvSpPr>
            <a:spLocks noGrp="1"/>
          </p:cNvSpPr>
          <p:nvPr>
            <p:ph type="body" sz="quarter" idx="11"/>
          </p:nvPr>
        </p:nvSpPr>
        <p:spPr>
          <a:xfrm>
            <a:off x="7492999" y="2057399"/>
            <a:ext cx="4572001" cy="990601"/>
          </a:xfrm>
        </p:spPr>
        <p:txBody>
          <a:bodyPr/>
          <a:lstStyle/>
          <a:p>
            <a:r>
              <a:rPr lang="en-US" sz="6500" dirty="0"/>
              <a:t>US </a:t>
            </a:r>
            <a:r>
              <a:rPr lang="en-US" sz="6500" b="1" i="1" dirty="0"/>
              <a:t>will</a:t>
            </a:r>
            <a:r>
              <a:rPr lang="en-US" sz="6500" dirty="0"/>
              <a:t> see substantial benefits from </a:t>
            </a:r>
            <a:r>
              <a:rPr lang="en-US" sz="6500" dirty="0" err="1"/>
              <a:t>Minamata</a:t>
            </a:r>
            <a:r>
              <a:rPr lang="en-US" sz="6500" dirty="0"/>
              <a:t> treaty</a:t>
            </a:r>
            <a:endParaRPr lang="en-US" sz="6500" dirty="0"/>
          </a:p>
        </p:txBody>
      </p:sp>
    </p:spTree>
    <p:extLst>
      <p:ext uri="{BB962C8B-B14F-4D97-AF65-F5344CB8AC3E}">
        <p14:creationId xmlns:p14="http://schemas.microsoft.com/office/powerpoint/2010/main" val="94482432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a:xfrm>
            <a:off x="330200" y="1219200"/>
            <a:ext cx="5791201" cy="1371600"/>
          </a:xfrm>
        </p:spPr>
        <p:txBody>
          <a:bodyPr/>
          <a:lstStyle/>
          <a:p>
            <a:r>
              <a:rPr lang="en-US" dirty="0" smtClean="0"/>
              <a:t>How can we assess contributions to overall uncertainty?</a:t>
            </a:r>
            <a:endParaRPr lang="en-US" dirty="0"/>
          </a:p>
        </p:txBody>
      </p:sp>
      <p:pic>
        <p:nvPicPr>
          <p:cNvPr id="10" name="Picture Placeholder 9"/>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l="-17918" r="-17918"/>
          <a:stretch>
            <a:fillRect/>
          </a:stretch>
        </p:blipFill>
        <p:spPr>
          <a:xfrm>
            <a:off x="6502400" y="-34291"/>
            <a:ext cx="6502400" cy="9753600"/>
          </a:xfrm>
          <a:prstGeom prst="rect">
            <a:avLst/>
          </a:prstGeom>
        </p:spPr>
      </p:pic>
      <p:sp>
        <p:nvSpPr>
          <p:cNvPr id="4" name="Rectangle 3"/>
          <p:cNvSpPr/>
          <p:nvPr/>
        </p:nvSpPr>
        <p:spPr bwMode="auto">
          <a:xfrm>
            <a:off x="11455400" y="2286000"/>
            <a:ext cx="1066800" cy="1219200"/>
          </a:xfrm>
          <a:prstGeom prst="rect">
            <a:avLst/>
          </a:prstGeom>
          <a:solidFill>
            <a:srgbClr val="FFFFFF"/>
          </a:solidFill>
          <a:ln w="25400" cap="flat" cmpd="sng" algn="ctr">
            <a:solidFill>
              <a:srgbClr val="FFFFFF"/>
            </a:solidFill>
            <a:prstDash val="solid"/>
            <a:round/>
            <a:headEnd type="none" w="med" len="med"/>
            <a:tailEnd type="none" w="med" len="med"/>
          </a:ln>
          <a:effectLst/>
          <a:extLst/>
        </p:spPr>
        <p:txBody>
          <a:bodyPr vert="horz" wrap="square" lIns="91435" tIns="45718" rIns="91435" bIns="45718" numCol="1" rtlCol="0" anchor="t" anchorCtr="0" compatLnSpc="1">
            <a:prstTxWarp prst="textNoShape">
              <a:avLst/>
            </a:prstTxWarp>
          </a:bodyPr>
          <a:lstStyle/>
          <a:p>
            <a:pPr defTabSz="914354"/>
            <a:endParaRPr lang="en-US"/>
          </a:p>
        </p:txBody>
      </p:sp>
    </p:spTree>
    <p:extLst>
      <p:ext uri="{BB962C8B-B14F-4D97-AF65-F5344CB8AC3E}">
        <p14:creationId xmlns:p14="http://schemas.microsoft.com/office/powerpoint/2010/main" val="253669890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6731000" y="1905000"/>
            <a:ext cx="5943600" cy="990601"/>
          </a:xfrm>
        </p:spPr>
        <p:txBody>
          <a:bodyPr/>
          <a:lstStyle/>
          <a:p>
            <a:r>
              <a:rPr lang="en-US" dirty="0" smtClean="0">
                <a:solidFill>
                  <a:schemeClr val="bg1"/>
                </a:solidFill>
              </a:rPr>
              <a:t>Policies-to-impacts sensitivity analysi</a:t>
            </a:r>
            <a:r>
              <a:rPr lang="en-US" dirty="0" smtClean="0">
                <a:solidFill>
                  <a:srgbClr val="FF6E00"/>
                </a:solidFill>
              </a:rPr>
              <a:t>s</a:t>
            </a:r>
            <a:r>
              <a:rPr lang="en-US" dirty="0" smtClean="0"/>
              <a:t> shows largest </a:t>
            </a:r>
          </a:p>
          <a:p>
            <a:r>
              <a:rPr lang="en-US" i="1" dirty="0" smtClean="0"/>
              <a:t>policy-relevant</a:t>
            </a:r>
            <a:r>
              <a:rPr lang="en-US" dirty="0" smtClean="0"/>
              <a:t> uncertainties</a:t>
            </a:r>
            <a:endParaRPr lang="en-US" dirty="0"/>
          </a:p>
        </p:txBody>
      </p:sp>
      <p:pic>
        <p:nvPicPr>
          <p:cNvPr id="8" name="Picture Placeholder 7" descr="Screen Shot 2013-09-11 at 6.10.15 PM.png"/>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t="-17597" b="-17597"/>
          <a:stretch>
            <a:fillRect/>
          </a:stretch>
        </p:blipFill>
        <p:spPr>
          <a:prstGeom prst="rect">
            <a:avLst/>
          </a:prstGeom>
        </p:spPr>
      </p:pic>
      <p:sp>
        <p:nvSpPr>
          <p:cNvPr id="2" name="TextBox 1"/>
          <p:cNvSpPr txBox="1"/>
          <p:nvPr/>
        </p:nvSpPr>
        <p:spPr>
          <a:xfrm>
            <a:off x="2350628" y="3733800"/>
            <a:ext cx="2031526" cy="584777"/>
          </a:xfrm>
          <a:prstGeom prst="rect">
            <a:avLst/>
          </a:prstGeom>
          <a:solidFill>
            <a:srgbClr val="FFFFFF"/>
          </a:solidFill>
        </p:spPr>
        <p:txBody>
          <a:bodyPr wrap="none" lIns="91435" tIns="45718" rIns="91435" bIns="45718" rtlCol="0">
            <a:spAutoFit/>
          </a:bodyPr>
          <a:lstStyle/>
          <a:p>
            <a:r>
              <a:rPr lang="en-US" sz="3100" dirty="0">
                <a:latin typeface="Arial"/>
                <a:cs typeface="Arial"/>
              </a:rPr>
              <a:t>Chemistry</a:t>
            </a:r>
          </a:p>
        </p:txBody>
      </p:sp>
      <p:sp>
        <p:nvSpPr>
          <p:cNvPr id="5" name="TextBox 4"/>
          <p:cNvSpPr txBox="1"/>
          <p:nvPr/>
        </p:nvSpPr>
        <p:spPr>
          <a:xfrm>
            <a:off x="303222" y="4343401"/>
            <a:ext cx="2191425" cy="1077218"/>
          </a:xfrm>
          <a:prstGeom prst="rect">
            <a:avLst/>
          </a:prstGeom>
          <a:solidFill>
            <a:srgbClr val="FFFFFF"/>
          </a:solidFill>
        </p:spPr>
        <p:txBody>
          <a:bodyPr wrap="none" lIns="91435" tIns="45718" rIns="91435" bIns="45718" rtlCol="0">
            <a:spAutoFit/>
          </a:bodyPr>
          <a:lstStyle/>
          <a:p>
            <a:r>
              <a:rPr lang="en-US" sz="3100" dirty="0">
                <a:latin typeface="Arial"/>
                <a:cs typeface="Arial"/>
              </a:rPr>
              <a:t>Ecosystem</a:t>
            </a:r>
          </a:p>
          <a:p>
            <a:r>
              <a:rPr lang="en-US" sz="3100" dirty="0">
                <a:latin typeface="Arial"/>
                <a:cs typeface="Arial"/>
              </a:rPr>
              <a:t>timescales</a:t>
            </a:r>
          </a:p>
        </p:txBody>
      </p:sp>
      <p:sp>
        <p:nvSpPr>
          <p:cNvPr id="7" name="TextBox 6"/>
          <p:cNvSpPr txBox="1"/>
          <p:nvPr/>
        </p:nvSpPr>
        <p:spPr>
          <a:xfrm>
            <a:off x="0" y="5486402"/>
            <a:ext cx="2997200" cy="584777"/>
          </a:xfrm>
          <a:prstGeom prst="rect">
            <a:avLst/>
          </a:prstGeom>
          <a:solidFill>
            <a:srgbClr val="FFFFFF"/>
          </a:solidFill>
        </p:spPr>
        <p:txBody>
          <a:bodyPr wrap="square" lIns="91435" tIns="45718" rIns="91435" bIns="45718" rtlCol="0">
            <a:spAutoFit/>
          </a:bodyPr>
          <a:lstStyle/>
          <a:p>
            <a:r>
              <a:rPr lang="en-US" sz="3100" dirty="0">
                <a:latin typeface="Arial"/>
                <a:cs typeface="Arial"/>
              </a:rPr>
              <a:t>Dietary choice</a:t>
            </a:r>
          </a:p>
        </p:txBody>
      </p:sp>
      <p:sp>
        <p:nvSpPr>
          <p:cNvPr id="9" name="TextBox 8"/>
          <p:cNvSpPr txBox="1"/>
          <p:nvPr/>
        </p:nvSpPr>
        <p:spPr>
          <a:xfrm>
            <a:off x="0" y="6248400"/>
            <a:ext cx="2416885" cy="1077218"/>
          </a:xfrm>
          <a:prstGeom prst="rect">
            <a:avLst/>
          </a:prstGeom>
          <a:solidFill>
            <a:srgbClr val="FFFFFF"/>
          </a:solidFill>
        </p:spPr>
        <p:txBody>
          <a:bodyPr wrap="square" lIns="91435" tIns="45718" rIns="91435" bIns="45718" rtlCol="0">
            <a:spAutoFit/>
          </a:bodyPr>
          <a:lstStyle/>
          <a:p>
            <a:r>
              <a:rPr lang="en-US" sz="3100" dirty="0">
                <a:latin typeface="Arial"/>
                <a:cs typeface="Arial"/>
              </a:rPr>
              <a:t>Dose-response</a:t>
            </a:r>
          </a:p>
        </p:txBody>
      </p:sp>
    </p:spTree>
    <p:extLst>
      <p:ext uri="{BB962C8B-B14F-4D97-AF65-F5344CB8AC3E}">
        <p14:creationId xmlns:p14="http://schemas.microsoft.com/office/powerpoint/2010/main" val="219092640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sz="quarter" idx="15"/>
          </p:nvPr>
        </p:nvPicPr>
        <p:blipFill>
          <a:blip r:embed="rId2" cstate="screen">
            <a:extLst>
              <a:ext uri="{28A0092B-C50C-407E-A947-70E740481C1C}">
                <a14:useLocalDpi xmlns:a14="http://schemas.microsoft.com/office/drawing/2010/main"/>
              </a:ext>
            </a:extLst>
          </a:blip>
          <a:srcRect/>
          <a:stretch>
            <a:fillRect/>
          </a:stretch>
        </p:blipFill>
        <p:spPr/>
      </p:pic>
      <p:sp>
        <p:nvSpPr>
          <p:cNvPr id="8" name="Text Placeholder 7"/>
          <p:cNvSpPr>
            <a:spLocks noGrp="1"/>
          </p:cNvSpPr>
          <p:nvPr>
            <p:ph type="body" sz="quarter" idx="16"/>
          </p:nvPr>
        </p:nvSpPr>
        <p:spPr>
          <a:xfrm>
            <a:off x="2387600" y="609600"/>
            <a:ext cx="5257801" cy="5105399"/>
          </a:xfrm>
        </p:spPr>
        <p:txBody>
          <a:bodyPr/>
          <a:lstStyle/>
          <a:p>
            <a:endParaRPr lang="en-US" dirty="0"/>
          </a:p>
        </p:txBody>
      </p:sp>
      <p:sp>
        <p:nvSpPr>
          <p:cNvPr id="6" name="Text Placeholder 5"/>
          <p:cNvSpPr>
            <a:spLocks noGrp="1"/>
          </p:cNvSpPr>
          <p:nvPr>
            <p:ph type="body" sz="quarter" idx="14"/>
          </p:nvPr>
        </p:nvSpPr>
        <p:spPr>
          <a:xfrm>
            <a:off x="2311401" y="1219200"/>
            <a:ext cx="5410200" cy="2133601"/>
          </a:xfrm>
        </p:spPr>
        <p:txBody>
          <a:bodyPr/>
          <a:lstStyle/>
          <a:p>
            <a:r>
              <a:rPr lang="en-US" sz="4800" dirty="0"/>
              <a:t>Dietary choices can be as important as other uncertainties</a:t>
            </a:r>
            <a:endParaRPr lang="en-US" sz="4800" dirty="0"/>
          </a:p>
        </p:txBody>
      </p:sp>
    </p:spTree>
    <p:extLst>
      <p:ext uri="{BB962C8B-B14F-4D97-AF65-F5344CB8AC3E}">
        <p14:creationId xmlns:p14="http://schemas.microsoft.com/office/powerpoint/2010/main" val="43505314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2"/>
          </p:nvPr>
        </p:nvSpPr>
        <p:spPr>
          <a:xfrm>
            <a:off x="-6746" y="-152399"/>
            <a:ext cx="13004800" cy="2819401"/>
          </a:xfrm>
        </p:spPr>
        <p:txBody>
          <a:bodyPr/>
          <a:lstStyle/>
          <a:p>
            <a:r>
              <a:rPr lang="en-US" sz="7300" dirty="0"/>
              <a:t>Benefit depends on timescales</a:t>
            </a:r>
            <a:endParaRPr lang="en-US" sz="7300" dirty="0"/>
          </a:p>
        </p:txBody>
      </p:sp>
      <p:pic>
        <p:nvPicPr>
          <p:cNvPr id="12" name="Picture 8" descr="fig1_annrev_forppt"/>
          <p:cNvPicPr>
            <a:picLocks noGrp="1" noChangeAspect="1" noChangeArrowheads="1"/>
          </p:cNvPicPr>
          <p:nvPr>
            <p:ph type="pic" sz="quarter" idx="10"/>
          </p:nvPr>
        </p:nvPicPr>
        <p:blipFill>
          <a:blip r:embed="rId2" cstate="screen">
            <a:extLst>
              <a:ext uri="{28A0092B-C50C-407E-A947-70E740481C1C}">
                <a14:useLocalDpi xmlns:a14="http://schemas.microsoft.com/office/drawing/2010/main"/>
              </a:ext>
            </a:extLst>
          </a:blip>
          <a:srcRect l="-3247" r="-3247"/>
          <a:stretch>
            <a:fillRect/>
          </a:stretch>
        </p:blipFill>
        <p:spPr bwMode="auto">
          <a:xfrm>
            <a:off x="1092200" y="1066801"/>
            <a:ext cx="10744201" cy="8058150"/>
          </a:xfrm>
          <a:prstGeom prst="rect">
            <a:avLst/>
          </a:prstGeom>
          <a:noFill/>
        </p:spPr>
      </p:pic>
      <p:sp>
        <p:nvSpPr>
          <p:cNvPr id="13" name="TextBox 12"/>
          <p:cNvSpPr txBox="1"/>
          <p:nvPr/>
        </p:nvSpPr>
        <p:spPr>
          <a:xfrm>
            <a:off x="25727" y="8984160"/>
            <a:ext cx="12667412" cy="769441"/>
          </a:xfrm>
          <a:prstGeom prst="rect">
            <a:avLst/>
          </a:prstGeom>
          <a:noFill/>
        </p:spPr>
        <p:txBody>
          <a:bodyPr wrap="square" lIns="91435" tIns="45718" rIns="91435" bIns="45718" rtlCol="0">
            <a:spAutoFit/>
          </a:bodyPr>
          <a:lstStyle/>
          <a:p>
            <a:r>
              <a:rPr lang="en-US" sz="4400" dirty="0">
                <a:solidFill>
                  <a:srgbClr val="FFFFFF"/>
                </a:solidFill>
                <a:latin typeface="Arial"/>
                <a:cs typeface="Arial"/>
              </a:rPr>
              <a:t>Selin, </a:t>
            </a:r>
            <a:r>
              <a:rPr lang="en-US" sz="4400" i="1" dirty="0">
                <a:solidFill>
                  <a:srgbClr val="FFFFFF"/>
                </a:solidFill>
                <a:latin typeface="Arial"/>
                <a:cs typeface="Arial"/>
              </a:rPr>
              <a:t>Ann. Rev. </a:t>
            </a:r>
            <a:r>
              <a:rPr lang="en-US" sz="4400" i="1" dirty="0" err="1">
                <a:solidFill>
                  <a:srgbClr val="FFFFFF"/>
                </a:solidFill>
                <a:latin typeface="Arial"/>
                <a:cs typeface="Arial"/>
              </a:rPr>
              <a:t>Env</a:t>
            </a:r>
            <a:r>
              <a:rPr lang="en-US" sz="4400" i="1" dirty="0">
                <a:solidFill>
                  <a:srgbClr val="FFFFFF"/>
                </a:solidFill>
                <a:latin typeface="Arial"/>
                <a:cs typeface="Arial"/>
              </a:rPr>
              <a:t>. Res., </a:t>
            </a:r>
            <a:r>
              <a:rPr lang="en-US" sz="4400" dirty="0">
                <a:solidFill>
                  <a:srgbClr val="FFFFFF"/>
                </a:solidFill>
                <a:latin typeface="Arial"/>
                <a:cs typeface="Arial"/>
              </a:rPr>
              <a:t>2009</a:t>
            </a:r>
            <a:endParaRPr lang="en-US" sz="4400" dirty="0">
              <a:solidFill>
                <a:srgbClr val="FFFFFF"/>
              </a:solidFill>
              <a:latin typeface="Arial"/>
              <a:cs typeface="Arial"/>
            </a:endParaRPr>
          </a:p>
        </p:txBody>
      </p:sp>
    </p:spTree>
    <p:extLst>
      <p:ext uri="{BB962C8B-B14F-4D97-AF65-F5344CB8AC3E}">
        <p14:creationId xmlns:p14="http://schemas.microsoft.com/office/powerpoint/2010/main" val="147521241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sp>
        <p:nvSpPr>
          <p:cNvPr id="3" name="Text Placeholder 2"/>
          <p:cNvSpPr>
            <a:spLocks noGrp="1"/>
          </p:cNvSpPr>
          <p:nvPr>
            <p:ph type="body" sz="quarter" idx="12"/>
          </p:nvPr>
        </p:nvSpPr>
        <p:spPr>
          <a:xfrm>
            <a:off x="0" y="1"/>
            <a:ext cx="13004800" cy="1524001"/>
          </a:xfrm>
        </p:spPr>
        <p:txBody>
          <a:bodyPr/>
          <a:lstStyle/>
          <a:p>
            <a:r>
              <a:rPr lang="en-US" dirty="0" smtClean="0"/>
              <a:t>What will happen globally?</a:t>
            </a:r>
            <a:endParaRPr lang="en-US" dirty="0"/>
          </a:p>
        </p:txBody>
      </p:sp>
      <p:sp>
        <p:nvSpPr>
          <p:cNvPr id="4" name="TextBox 3"/>
          <p:cNvSpPr txBox="1"/>
          <p:nvPr/>
        </p:nvSpPr>
        <p:spPr>
          <a:xfrm>
            <a:off x="2" y="8984160"/>
            <a:ext cx="13004799" cy="769441"/>
          </a:xfrm>
          <a:prstGeom prst="rect">
            <a:avLst/>
          </a:prstGeom>
          <a:solidFill>
            <a:schemeClr val="bg2">
              <a:lumMod val="75000"/>
            </a:schemeClr>
          </a:solidFill>
        </p:spPr>
        <p:txBody>
          <a:bodyPr wrap="square" lIns="91435" tIns="45718" rIns="91435" bIns="45718" rtlCol="0">
            <a:spAutoFit/>
          </a:bodyPr>
          <a:lstStyle/>
          <a:p>
            <a:r>
              <a:rPr lang="en-US" sz="4400" dirty="0">
                <a:solidFill>
                  <a:srgbClr val="FFFFFF"/>
                </a:solidFill>
                <a:latin typeface="Arial"/>
                <a:cs typeface="Arial"/>
              </a:rPr>
              <a:t>Selin, </a:t>
            </a:r>
            <a:r>
              <a:rPr lang="en-US" sz="4400" i="1" dirty="0" err="1">
                <a:solidFill>
                  <a:srgbClr val="FFFFFF"/>
                </a:solidFill>
                <a:latin typeface="Arial"/>
                <a:cs typeface="Arial"/>
              </a:rPr>
              <a:t>Env</a:t>
            </a:r>
            <a:r>
              <a:rPr lang="en-US" sz="4400" i="1" dirty="0">
                <a:solidFill>
                  <a:srgbClr val="FFFFFF"/>
                </a:solidFill>
                <a:latin typeface="Arial"/>
                <a:cs typeface="Arial"/>
              </a:rPr>
              <a:t>. </a:t>
            </a:r>
            <a:r>
              <a:rPr lang="en-US" sz="4400" i="1" dirty="0" err="1">
                <a:solidFill>
                  <a:srgbClr val="FFFFFF"/>
                </a:solidFill>
                <a:latin typeface="Arial"/>
                <a:cs typeface="Arial"/>
              </a:rPr>
              <a:t>Tox</a:t>
            </a:r>
            <a:r>
              <a:rPr lang="en-US" sz="4400" i="1" dirty="0">
                <a:solidFill>
                  <a:srgbClr val="FFFFFF"/>
                </a:solidFill>
                <a:latin typeface="Arial"/>
                <a:cs typeface="Arial"/>
              </a:rPr>
              <a:t>. &amp; Chem., </a:t>
            </a:r>
            <a:r>
              <a:rPr lang="en-US" sz="4400" dirty="0">
                <a:solidFill>
                  <a:srgbClr val="FFFFFF"/>
                </a:solidFill>
                <a:latin typeface="Arial"/>
                <a:cs typeface="Arial"/>
              </a:rPr>
              <a:t>2013</a:t>
            </a:r>
            <a:endParaRPr lang="en-US" sz="4400" dirty="0">
              <a:solidFill>
                <a:srgbClr val="FFFFFF"/>
              </a:solidFill>
              <a:latin typeface="Arial"/>
              <a:cs typeface="Arial"/>
            </a:endParaRPr>
          </a:p>
        </p:txBody>
      </p:sp>
      <p:pic>
        <p:nvPicPr>
          <p:cNvPr id="5" name="Picture 4"/>
          <p:cNvPicPr/>
          <p:nvPr/>
        </p:nvPicPr>
        <p:blipFill rotWithShape="1">
          <a:blip r:embed="rId3" cstate="screen">
            <a:extLst>
              <a:ext uri="{28A0092B-C50C-407E-A947-70E740481C1C}">
                <a14:useLocalDpi xmlns:a14="http://schemas.microsoft.com/office/drawing/2010/main"/>
              </a:ext>
            </a:extLst>
          </a:blip>
          <a:srcRect l="1752" r="68631"/>
          <a:stretch/>
        </p:blipFill>
        <p:spPr>
          <a:xfrm>
            <a:off x="1168402" y="1600201"/>
            <a:ext cx="9236242" cy="7066495"/>
          </a:xfrm>
          <a:prstGeom prst="rect">
            <a:avLst/>
          </a:prstGeom>
          <a:solidFill>
            <a:srgbClr val="FFFFFF"/>
          </a:solidFill>
        </p:spPr>
      </p:pic>
      <p:sp>
        <p:nvSpPr>
          <p:cNvPr id="6" name="TextBox 5"/>
          <p:cNvSpPr txBox="1"/>
          <p:nvPr/>
        </p:nvSpPr>
        <p:spPr>
          <a:xfrm>
            <a:off x="8788401" y="4953001"/>
            <a:ext cx="108785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+5%</a:t>
            </a:r>
            <a:endParaRPr lang="en-US" sz="1800" dirty="0">
              <a:solidFill>
                <a:srgbClr val="FF0000"/>
              </a:solidFill>
              <a:latin typeface="Verdana"/>
              <a:cs typeface="Verdana"/>
            </a:endParaRPr>
          </a:p>
        </p:txBody>
      </p:sp>
      <p:sp>
        <p:nvSpPr>
          <p:cNvPr id="7" name="TextBox 6"/>
          <p:cNvSpPr txBox="1"/>
          <p:nvPr/>
        </p:nvSpPr>
        <p:spPr>
          <a:xfrm>
            <a:off x="8788401" y="6248401"/>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+12%</a:t>
            </a:r>
            <a:endParaRPr lang="en-US" sz="1800" dirty="0">
              <a:solidFill>
                <a:srgbClr val="FF0000"/>
              </a:solidFill>
              <a:latin typeface="Verdana"/>
              <a:cs typeface="Verdana"/>
            </a:endParaRPr>
          </a:p>
        </p:txBody>
      </p:sp>
      <p:sp>
        <p:nvSpPr>
          <p:cNvPr id="8" name="TextBox 7"/>
          <p:cNvSpPr txBox="1"/>
          <p:nvPr/>
        </p:nvSpPr>
        <p:spPr>
          <a:xfrm>
            <a:off x="2692401" y="5105400"/>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+18%</a:t>
            </a:r>
            <a:endParaRPr lang="en-US" sz="1800" dirty="0">
              <a:solidFill>
                <a:srgbClr val="FF0000"/>
              </a:solidFill>
              <a:latin typeface="Verdana"/>
              <a:cs typeface="Verdana"/>
            </a:endParaRPr>
          </a:p>
        </p:txBody>
      </p:sp>
      <p:sp>
        <p:nvSpPr>
          <p:cNvPr id="9" name="TextBox 8"/>
          <p:cNvSpPr txBox="1"/>
          <p:nvPr/>
        </p:nvSpPr>
        <p:spPr>
          <a:xfrm>
            <a:off x="2311401" y="2667000"/>
            <a:ext cx="108785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+8%</a:t>
            </a:r>
            <a:endParaRPr lang="en-US" sz="1800" dirty="0">
              <a:solidFill>
                <a:srgbClr val="FF0000"/>
              </a:solidFill>
              <a:latin typeface="Verdana"/>
              <a:cs typeface="Verdana"/>
            </a:endParaRPr>
          </a:p>
        </p:txBody>
      </p:sp>
      <p:sp>
        <p:nvSpPr>
          <p:cNvPr id="10" name="TextBox 9"/>
          <p:cNvSpPr txBox="1"/>
          <p:nvPr/>
        </p:nvSpPr>
        <p:spPr>
          <a:xfrm>
            <a:off x="6121402" y="2667000"/>
            <a:ext cx="108785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+4%</a:t>
            </a:r>
            <a:endParaRPr lang="en-US" sz="1800" dirty="0">
              <a:solidFill>
                <a:srgbClr val="FF0000"/>
              </a:solidFill>
              <a:latin typeface="Verdana"/>
              <a:cs typeface="Verdana"/>
            </a:endParaRPr>
          </a:p>
        </p:txBody>
      </p:sp>
      <p:sp>
        <p:nvSpPr>
          <p:cNvPr id="11" name="TextBox 10"/>
          <p:cNvSpPr txBox="1"/>
          <p:nvPr/>
        </p:nvSpPr>
        <p:spPr>
          <a:xfrm>
            <a:off x="1625602" y="7239001"/>
            <a:ext cx="1176540" cy="376853"/>
          </a:xfrm>
          <a:prstGeom prst="rect">
            <a:avLst/>
          </a:prstGeom>
          <a:solidFill>
            <a:srgbClr val="FFFFFF"/>
          </a:solidFill>
        </p:spPr>
        <p:txBody>
          <a:bodyPr wrap="square" lIns="91435" tIns="45718" rIns="91435" bIns="45718" rtlCol="0">
            <a:spAutoFit/>
          </a:bodyPr>
          <a:lstStyle/>
          <a:p>
            <a:r>
              <a:rPr lang="en-US" sz="1800" dirty="0">
                <a:solidFill>
                  <a:schemeClr val="bg2">
                    <a:lumMod val="50000"/>
                  </a:schemeClr>
                </a:solidFill>
                <a:latin typeface="Verdana"/>
                <a:cs typeface="Verdana"/>
              </a:rPr>
              <a:t>-12%</a:t>
            </a:r>
            <a:endParaRPr lang="en-US" sz="1800" dirty="0">
              <a:solidFill>
                <a:schemeClr val="bg2">
                  <a:lumMod val="50000"/>
                </a:schemeClr>
              </a:solidFill>
              <a:latin typeface="Verdana"/>
              <a:cs typeface="Verdana"/>
            </a:endParaRPr>
          </a:p>
        </p:txBody>
      </p:sp>
      <p:sp>
        <p:nvSpPr>
          <p:cNvPr id="12" name="TextBox 11"/>
          <p:cNvSpPr txBox="1"/>
          <p:nvPr/>
        </p:nvSpPr>
        <p:spPr>
          <a:xfrm>
            <a:off x="11331634" y="1905002"/>
            <a:ext cx="1495366" cy="661375"/>
          </a:xfrm>
          <a:prstGeom prst="rect">
            <a:avLst/>
          </a:prstGeom>
          <a:solidFill>
            <a:srgbClr val="FFFFFF"/>
          </a:solidFill>
        </p:spPr>
        <p:txBody>
          <a:bodyPr wrap="square" lIns="91435" tIns="45718" rIns="91435" bIns="45718" rtlCol="0">
            <a:spAutoFit/>
          </a:bodyPr>
          <a:lstStyle/>
          <a:p>
            <a:r>
              <a:rPr lang="en-US" sz="1800" dirty="0">
                <a:latin typeface="Verdana"/>
                <a:cs typeface="Verdana"/>
              </a:rPr>
              <a:t>Present</a:t>
            </a:r>
          </a:p>
          <a:p>
            <a:endParaRPr lang="en-US" sz="1800" dirty="0">
              <a:latin typeface="Verdana"/>
              <a:cs typeface="Verdana"/>
            </a:endParaRPr>
          </a:p>
        </p:txBody>
      </p:sp>
      <p:sp>
        <p:nvSpPr>
          <p:cNvPr id="13" name="TextBox 12"/>
          <p:cNvSpPr txBox="1"/>
          <p:nvPr/>
        </p:nvSpPr>
        <p:spPr>
          <a:xfrm>
            <a:off x="10617201" y="2514602"/>
            <a:ext cx="2814566" cy="661375"/>
          </a:xfrm>
          <a:prstGeom prst="rect">
            <a:avLst/>
          </a:prstGeom>
          <a:noFill/>
        </p:spPr>
        <p:txBody>
          <a:bodyPr wrap="square" lIns="91435" tIns="45718" rIns="91435" bIns="45718" rtlCol="0">
            <a:spAutoFit/>
          </a:bodyPr>
          <a:lstStyle/>
          <a:p>
            <a:r>
              <a:rPr lang="en-US" sz="1800" dirty="0">
                <a:solidFill>
                  <a:srgbClr val="0E58C4"/>
                </a:solidFill>
                <a:latin typeface="Verdana"/>
                <a:cs typeface="Verdana"/>
              </a:rPr>
              <a:t>Policy (2050)</a:t>
            </a:r>
          </a:p>
          <a:p>
            <a:endParaRPr lang="en-US" sz="1800" dirty="0">
              <a:latin typeface="Verdana"/>
              <a:cs typeface="Verdana"/>
            </a:endParaRPr>
          </a:p>
        </p:txBody>
      </p:sp>
      <p:sp>
        <p:nvSpPr>
          <p:cNvPr id="14" name="TextBox 13"/>
          <p:cNvSpPr txBox="1"/>
          <p:nvPr/>
        </p:nvSpPr>
        <p:spPr>
          <a:xfrm>
            <a:off x="7035801" y="1905001"/>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+75%</a:t>
            </a:r>
            <a:endParaRPr lang="en-US" sz="1800" dirty="0">
              <a:solidFill>
                <a:srgbClr val="FF0000"/>
              </a:solidFill>
              <a:latin typeface="Verdana"/>
              <a:cs typeface="Verdana"/>
            </a:endParaRPr>
          </a:p>
        </p:txBody>
      </p:sp>
      <p:sp>
        <p:nvSpPr>
          <p:cNvPr id="15" name="TextBox 14"/>
          <p:cNvSpPr txBox="1"/>
          <p:nvPr/>
        </p:nvSpPr>
        <p:spPr>
          <a:xfrm>
            <a:off x="1549401" y="7239001"/>
            <a:ext cx="150319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+150%</a:t>
            </a:r>
            <a:endParaRPr lang="en-US" sz="1800" dirty="0">
              <a:solidFill>
                <a:srgbClr val="FF0000"/>
              </a:solidFill>
              <a:latin typeface="Verdana"/>
              <a:cs typeface="Verdana"/>
            </a:endParaRPr>
          </a:p>
        </p:txBody>
      </p:sp>
      <p:sp>
        <p:nvSpPr>
          <p:cNvPr id="16" name="TextBox 15"/>
          <p:cNvSpPr txBox="1"/>
          <p:nvPr/>
        </p:nvSpPr>
        <p:spPr>
          <a:xfrm>
            <a:off x="4445001" y="3733801"/>
            <a:ext cx="150319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+116%</a:t>
            </a:r>
            <a:endParaRPr lang="en-US" sz="1800" dirty="0">
              <a:solidFill>
                <a:srgbClr val="FF0000"/>
              </a:solidFill>
              <a:latin typeface="Verdana"/>
              <a:cs typeface="Verdana"/>
            </a:endParaRPr>
          </a:p>
        </p:txBody>
      </p:sp>
      <p:sp>
        <p:nvSpPr>
          <p:cNvPr id="17" name="TextBox 16"/>
          <p:cNvSpPr txBox="1"/>
          <p:nvPr/>
        </p:nvSpPr>
        <p:spPr>
          <a:xfrm>
            <a:off x="2387602" y="2590801"/>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+25%</a:t>
            </a:r>
            <a:endParaRPr lang="en-US" sz="1800" dirty="0">
              <a:solidFill>
                <a:srgbClr val="FF0000"/>
              </a:solidFill>
              <a:latin typeface="Verdana"/>
              <a:cs typeface="Verdana"/>
            </a:endParaRPr>
          </a:p>
        </p:txBody>
      </p:sp>
      <p:sp>
        <p:nvSpPr>
          <p:cNvPr id="18" name="TextBox 17"/>
          <p:cNvSpPr txBox="1"/>
          <p:nvPr/>
        </p:nvSpPr>
        <p:spPr>
          <a:xfrm>
            <a:off x="8712201" y="4953001"/>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+53%</a:t>
            </a:r>
            <a:endParaRPr lang="en-US" sz="1800" dirty="0">
              <a:solidFill>
                <a:srgbClr val="FF0000"/>
              </a:solidFill>
              <a:latin typeface="Verdana"/>
              <a:cs typeface="Verdana"/>
            </a:endParaRPr>
          </a:p>
        </p:txBody>
      </p:sp>
      <p:sp>
        <p:nvSpPr>
          <p:cNvPr id="19" name="TextBox 18"/>
          <p:cNvSpPr txBox="1"/>
          <p:nvPr/>
        </p:nvSpPr>
        <p:spPr>
          <a:xfrm>
            <a:off x="8712201" y="6248401"/>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+25%</a:t>
            </a:r>
            <a:endParaRPr lang="en-US" sz="1800" dirty="0">
              <a:solidFill>
                <a:srgbClr val="FF0000"/>
              </a:solidFill>
              <a:latin typeface="Verdana"/>
              <a:cs typeface="Verdana"/>
            </a:endParaRPr>
          </a:p>
        </p:txBody>
      </p:sp>
      <p:sp>
        <p:nvSpPr>
          <p:cNvPr id="20" name="TextBox 19"/>
          <p:cNvSpPr txBox="1"/>
          <p:nvPr/>
        </p:nvSpPr>
        <p:spPr>
          <a:xfrm>
            <a:off x="5892801" y="2667000"/>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+85%</a:t>
            </a:r>
            <a:endParaRPr lang="en-US" sz="1800" dirty="0">
              <a:solidFill>
                <a:srgbClr val="FF0000"/>
              </a:solidFill>
              <a:latin typeface="Verdana"/>
              <a:cs typeface="Verdana"/>
            </a:endParaRPr>
          </a:p>
        </p:txBody>
      </p:sp>
      <p:sp>
        <p:nvSpPr>
          <p:cNvPr id="21" name="TextBox 20"/>
          <p:cNvSpPr txBox="1"/>
          <p:nvPr/>
        </p:nvSpPr>
        <p:spPr>
          <a:xfrm>
            <a:off x="7645401" y="4191001"/>
            <a:ext cx="150319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+100%</a:t>
            </a:r>
            <a:endParaRPr lang="en-US" sz="1800" dirty="0">
              <a:solidFill>
                <a:srgbClr val="FF0000"/>
              </a:solidFill>
              <a:latin typeface="Verdana"/>
              <a:cs typeface="Verdana"/>
            </a:endParaRPr>
          </a:p>
        </p:txBody>
      </p:sp>
      <p:sp>
        <p:nvSpPr>
          <p:cNvPr id="22" name="TextBox 21"/>
          <p:cNvSpPr txBox="1"/>
          <p:nvPr/>
        </p:nvSpPr>
        <p:spPr>
          <a:xfrm>
            <a:off x="2692401" y="5105400"/>
            <a:ext cx="1295529" cy="376853"/>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+36%</a:t>
            </a:r>
            <a:endParaRPr lang="en-US" sz="1800" dirty="0">
              <a:solidFill>
                <a:srgbClr val="FF0000"/>
              </a:solidFill>
              <a:latin typeface="Verdana"/>
              <a:cs typeface="Verdana"/>
            </a:endParaRPr>
          </a:p>
        </p:txBody>
      </p:sp>
      <p:sp>
        <p:nvSpPr>
          <p:cNvPr id="23" name="TextBox 22"/>
          <p:cNvSpPr txBox="1"/>
          <p:nvPr/>
        </p:nvSpPr>
        <p:spPr>
          <a:xfrm>
            <a:off x="10541001" y="3200402"/>
            <a:ext cx="2700736" cy="661375"/>
          </a:xfrm>
          <a:prstGeom prst="rect">
            <a:avLst/>
          </a:prstGeom>
          <a:noFill/>
        </p:spPr>
        <p:txBody>
          <a:bodyPr wrap="square" lIns="91435" tIns="45718" rIns="91435" bIns="45718" rtlCol="0">
            <a:spAutoFit/>
          </a:bodyPr>
          <a:lstStyle/>
          <a:p>
            <a:r>
              <a:rPr lang="en-US" sz="1800" dirty="0">
                <a:solidFill>
                  <a:srgbClr val="FF0000"/>
                </a:solidFill>
                <a:latin typeface="Verdana"/>
                <a:cs typeface="Verdana"/>
              </a:rPr>
              <a:t>No policy (2050)</a:t>
            </a:r>
          </a:p>
          <a:p>
            <a:endParaRPr lang="en-US" sz="1800" dirty="0">
              <a:latin typeface="Verdana"/>
              <a:cs typeface="Verdana"/>
            </a:endParaRPr>
          </a:p>
        </p:txBody>
      </p:sp>
      <p:sp>
        <p:nvSpPr>
          <p:cNvPr id="24" name="TextBox 23"/>
          <p:cNvSpPr txBox="1"/>
          <p:nvPr/>
        </p:nvSpPr>
        <p:spPr>
          <a:xfrm>
            <a:off x="7264401" y="1905001"/>
            <a:ext cx="820535" cy="376853"/>
          </a:xfrm>
          <a:prstGeom prst="rect">
            <a:avLst/>
          </a:prstGeom>
          <a:noFill/>
        </p:spPr>
        <p:txBody>
          <a:bodyPr wrap="square" lIns="91435" tIns="45718" rIns="91435" bIns="45718" rtlCol="0">
            <a:spAutoFit/>
          </a:bodyPr>
          <a:lstStyle/>
          <a:p>
            <a:r>
              <a:rPr lang="en-US" sz="1800" dirty="0">
                <a:latin typeface="Verdana"/>
                <a:cs typeface="Verdana"/>
              </a:rPr>
              <a:t>0%</a:t>
            </a:r>
            <a:endParaRPr lang="en-US" sz="1800" dirty="0">
              <a:latin typeface="Verdana"/>
              <a:cs typeface="Verdana"/>
            </a:endParaRPr>
          </a:p>
        </p:txBody>
      </p:sp>
    </p:spTree>
    <p:extLst>
      <p:ext uri="{BB962C8B-B14F-4D97-AF65-F5344CB8AC3E}">
        <p14:creationId xmlns:p14="http://schemas.microsoft.com/office/powerpoint/2010/main" val="1163604760"/>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subTnLst>
                                    <p:set>
                                      <p:cBhvr override="childStyle">
                                        <p:cTn dur="1" fill="hold" display="0" masterRel="nextClick" afterEffect="1"/>
                                        <p:tgtEl>
                                          <p:spTgt spid="24"/>
                                        </p:tgtEl>
                                        <p:attrNameLst>
                                          <p:attrName>style.visibility</p:attrName>
                                        </p:attrNameLst>
                                      </p:cBhvr>
                                      <p:to>
                                        <p:strVal val="hidden"/>
                                      </p:to>
                                    </p:set>
                                  </p:sub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0"/>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9"/>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11"/>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6"/>
                                        </p:tgtEl>
                                        <p:attrNameLst>
                                          <p:attrName>style.visibility</p:attrName>
                                        </p:attrNameLst>
                                      </p:cBhvr>
                                      <p:to>
                                        <p:strVal val="hidden"/>
                                      </p:to>
                                    </p:set>
                                  </p:childTnLst>
                                </p:cTn>
                              </p:par>
                              <p:par>
                                <p:cTn id="31" presetID="1" presetClass="exit" presetSubtype="0" fill="hold" grpId="1" nodeType="withEffect">
                                  <p:stCondLst>
                                    <p:cond delay="0"/>
                                  </p:stCondLst>
                                  <p:childTnLst>
                                    <p:set>
                                      <p:cBhvr>
                                        <p:cTn id="32" dur="1" fill="hold">
                                          <p:stCondLst>
                                            <p:cond delay="0"/>
                                          </p:stCondLst>
                                        </p:cTn>
                                        <p:tgtEl>
                                          <p:spTgt spid="8"/>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7"/>
                                        </p:tgtEl>
                                        <p:attrNameLst>
                                          <p:attrName>style.visibility</p:attrName>
                                        </p:attrNameLst>
                                      </p:cBhvr>
                                      <p:to>
                                        <p:strVal val="hidden"/>
                                      </p:to>
                                    </p:set>
                                  </p:childTnLst>
                                </p:cTn>
                              </p:par>
                              <p:par>
                                <p:cTn id="35" presetID="1"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P spid="8" grpId="0"/>
      <p:bldP spid="8" grpId="1"/>
      <p:bldP spid="9" grpId="0"/>
      <p:bldP spid="9" grpId="1"/>
      <p:bldP spid="10" grpId="0"/>
      <p:bldP spid="10" grpId="1"/>
      <p:bldP spid="11" grpId="0" animBg="1"/>
      <p:bldP spid="11" grpId="1" animBg="1"/>
      <p:bldP spid="13" grpId="0"/>
      <p:bldP spid="14" grpId="0"/>
      <p:bldP spid="15" grpId="0"/>
      <p:bldP spid="16" grpId="0"/>
      <p:bldP spid="17" grpId="0"/>
      <p:bldP spid="18" grpId="0"/>
      <p:bldP spid="19" grpId="0"/>
      <p:bldP spid="20" grpId="0"/>
      <p:bldP spid="21" grpId="0"/>
      <p:bldP spid="22" grpId="0"/>
      <p:bldP spid="2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3" name="Text Placeholder 2"/>
          <p:cNvSpPr>
            <a:spLocks noGrp="1"/>
          </p:cNvSpPr>
          <p:nvPr>
            <p:ph type="body" sz="quarter" idx="12"/>
          </p:nvPr>
        </p:nvSpPr>
        <p:spPr>
          <a:xfrm>
            <a:off x="-27674" y="7086600"/>
            <a:ext cx="13004800" cy="1524001"/>
          </a:xfrm>
          <a:prstGeom prst="rect">
            <a:avLst/>
          </a:prstGeom>
        </p:spPr>
        <p:txBody>
          <a:bodyPr/>
          <a:lstStyle/>
          <a:p>
            <a:r>
              <a:rPr lang="en-US" dirty="0" smtClean="0"/>
              <a:t>More data coming soon</a:t>
            </a:r>
            <a:endParaRPr lang="en-US" dirty="0"/>
          </a:p>
        </p:txBody>
      </p:sp>
    </p:spTree>
    <p:extLst>
      <p:ext uri="{BB962C8B-B14F-4D97-AF65-F5344CB8AC3E}">
        <p14:creationId xmlns:p14="http://schemas.microsoft.com/office/powerpoint/2010/main" val="374319414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a:xfrm>
            <a:off x="33685" y="3581401"/>
            <a:ext cx="13004800" cy="1524001"/>
          </a:xfrm>
          <a:prstGeom prst="rect">
            <a:avLst/>
          </a:prstGeom>
        </p:spPr>
        <p:txBody>
          <a:bodyPr/>
          <a:lstStyle/>
          <a:p>
            <a:r>
              <a:rPr lang="en-US" sz="6500" dirty="0"/>
              <a:t>To learn more, play the Hg game</a:t>
            </a:r>
            <a:endParaRPr lang="en-US" sz="6500" dirty="0"/>
          </a:p>
        </p:txBody>
      </p:sp>
      <p:pic>
        <p:nvPicPr>
          <p:cNvPr id="4" name="Picture Placeholder 5"/>
          <p:cNvPicPr>
            <a:picLocks noGrp="1" noChangeAspect="1"/>
          </p:cNvPicPr>
          <p:nvPr>
            <p:ph type="pic" sz="quarter" idx="10"/>
          </p:nvPr>
        </p:nvPicPr>
        <p:blipFill rotWithShape="1">
          <a:blip r:embed="rId2" cstate="screen">
            <a:extLst>
              <a:ext uri="{28A0092B-C50C-407E-A947-70E740481C1C}">
                <a14:useLocalDpi xmlns:a14="http://schemas.microsoft.com/office/drawing/2010/main"/>
              </a:ext>
            </a:extLst>
          </a:blip>
          <a:srcRect/>
          <a:stretch/>
        </p:blipFill>
        <p:spPr>
          <a:xfrm>
            <a:off x="-15741" y="0"/>
            <a:ext cx="13004800" cy="3581400"/>
          </a:xfrm>
          <a:prstGeom prst="rect">
            <a:avLst/>
          </a:prstGeom>
        </p:spPr>
      </p:pic>
      <p:sp>
        <p:nvSpPr>
          <p:cNvPr id="2" name="TextBox 1"/>
          <p:cNvSpPr txBox="1"/>
          <p:nvPr/>
        </p:nvSpPr>
        <p:spPr>
          <a:xfrm>
            <a:off x="2082801" y="5334001"/>
            <a:ext cx="9237662" cy="984885"/>
          </a:xfrm>
          <a:prstGeom prst="rect">
            <a:avLst/>
          </a:prstGeom>
          <a:noFill/>
        </p:spPr>
        <p:txBody>
          <a:bodyPr wrap="none" lIns="91435" tIns="45718" rIns="91435" bIns="45718" rtlCol="0">
            <a:spAutoFit/>
          </a:bodyPr>
          <a:lstStyle/>
          <a:p>
            <a:r>
              <a:rPr lang="en-US" dirty="0" smtClean="0">
                <a:solidFill>
                  <a:srgbClr val="FFFFFF"/>
                </a:solidFill>
                <a:latin typeface="Arial"/>
                <a:cs typeface="Arial"/>
              </a:rPr>
              <a:t>http://</a:t>
            </a:r>
            <a:r>
              <a:rPr lang="en-US" dirty="0" err="1" smtClean="0">
                <a:solidFill>
                  <a:srgbClr val="FFFFFF"/>
                </a:solidFill>
                <a:latin typeface="Arial"/>
                <a:cs typeface="Arial"/>
              </a:rPr>
              <a:t>mit.edu</a:t>
            </a:r>
            <a:r>
              <a:rPr lang="en-US" dirty="0" smtClean="0">
                <a:solidFill>
                  <a:srgbClr val="FFFFFF"/>
                </a:solidFill>
                <a:latin typeface="Arial"/>
                <a:cs typeface="Arial"/>
              </a:rPr>
              <a:t>/</a:t>
            </a:r>
            <a:r>
              <a:rPr lang="en-US" dirty="0" err="1" smtClean="0">
                <a:solidFill>
                  <a:srgbClr val="FFFFFF"/>
                </a:solidFill>
                <a:latin typeface="Arial"/>
                <a:cs typeface="Arial"/>
              </a:rPr>
              <a:t>mercurygame</a:t>
            </a:r>
            <a:endParaRPr lang="en-US" dirty="0">
              <a:solidFill>
                <a:srgbClr val="FFFFFF"/>
              </a:solidFill>
              <a:latin typeface="Arial"/>
              <a:cs typeface="Arial"/>
            </a:endParaRPr>
          </a:p>
        </p:txBody>
      </p:sp>
    </p:spTree>
    <p:extLst>
      <p:ext uri="{BB962C8B-B14F-4D97-AF65-F5344CB8AC3E}">
        <p14:creationId xmlns:p14="http://schemas.microsoft.com/office/powerpoint/2010/main" val="216359489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0" y="0"/>
            <a:ext cx="13004800" cy="1143000"/>
          </a:xfrm>
        </p:spPr>
        <p:txBody>
          <a:bodyPr/>
          <a:lstStyle/>
          <a:p>
            <a:r>
              <a:rPr lang="en-US" sz="6500" dirty="0"/>
              <a:t>http://</a:t>
            </a:r>
            <a:r>
              <a:rPr lang="en-US" sz="6500" dirty="0" err="1"/>
              <a:t>mit.edu</a:t>
            </a:r>
            <a:r>
              <a:rPr lang="en-US" sz="6500" dirty="0"/>
              <a:t>/</a:t>
            </a:r>
            <a:r>
              <a:rPr lang="en-US" sz="6500" dirty="0" err="1"/>
              <a:t>selingroup</a:t>
            </a:r>
            <a:endParaRPr lang="en-US" sz="6500" dirty="0"/>
          </a:p>
        </p:txBody>
      </p:sp>
      <p:sp>
        <p:nvSpPr>
          <p:cNvPr id="2" name="Rectangle 1"/>
          <p:cNvSpPr/>
          <p:nvPr/>
        </p:nvSpPr>
        <p:spPr>
          <a:xfrm>
            <a:off x="228600" y="1219201"/>
            <a:ext cx="12522200" cy="8648515"/>
          </a:xfrm>
          <a:prstGeom prst="rect">
            <a:avLst/>
          </a:prstGeom>
        </p:spPr>
        <p:txBody>
          <a:bodyPr wrap="square" lIns="91435" tIns="45718" rIns="91435" bIns="45718">
            <a:spAutoFit/>
          </a:bodyPr>
          <a:lstStyle/>
          <a:p>
            <a:pPr algn="l"/>
            <a:r>
              <a:rPr lang="en-US" sz="2400" b="1" dirty="0">
                <a:solidFill>
                  <a:srgbClr val="121429"/>
                </a:solidFill>
                <a:latin typeface="Arial"/>
                <a:cs typeface="Arial"/>
              </a:rPr>
              <a:t>Postdocs:</a:t>
            </a:r>
          </a:p>
          <a:p>
            <a:pPr lvl="1" algn="l"/>
            <a:r>
              <a:rPr lang="en-US" sz="2400" dirty="0">
                <a:latin typeface="Arial"/>
                <a:cs typeface="Arial"/>
              </a:rPr>
              <a:t>Carey Friedman (PhD, URI</a:t>
            </a:r>
            <a:r>
              <a:rPr lang="en-US" sz="2400" dirty="0">
                <a:latin typeface="Arial"/>
                <a:cs typeface="Arial"/>
              </a:rPr>
              <a:t>)</a:t>
            </a:r>
          </a:p>
          <a:p>
            <a:pPr lvl="1" algn="l"/>
            <a:r>
              <a:rPr lang="en-US" sz="2400" dirty="0">
                <a:latin typeface="Arial"/>
                <a:cs typeface="Arial"/>
              </a:rPr>
              <a:t>Fernando Garcia Menendez (PhD, Georgia Tech)</a:t>
            </a:r>
          </a:p>
          <a:p>
            <a:pPr algn="l"/>
            <a:r>
              <a:rPr lang="en-US" sz="2400" b="1" dirty="0">
                <a:solidFill>
                  <a:srgbClr val="121429"/>
                </a:solidFill>
                <a:latin typeface="Arial"/>
                <a:cs typeface="Arial"/>
              </a:rPr>
              <a:t>Graduate </a:t>
            </a:r>
            <a:r>
              <a:rPr lang="en-US" sz="2400" b="1" dirty="0">
                <a:solidFill>
                  <a:srgbClr val="121429"/>
                </a:solidFill>
                <a:latin typeface="Arial"/>
                <a:cs typeface="Arial"/>
              </a:rPr>
              <a:t>Students:</a:t>
            </a:r>
          </a:p>
          <a:p>
            <a:pPr lvl="1" algn="l"/>
            <a:r>
              <a:rPr lang="en-US" sz="2400" b="1" dirty="0">
                <a:latin typeface="Arial"/>
                <a:cs typeface="Arial"/>
              </a:rPr>
              <a:t>Rebecca </a:t>
            </a:r>
            <a:r>
              <a:rPr lang="en-US" sz="2400" b="1" dirty="0" err="1">
                <a:latin typeface="Arial"/>
                <a:cs typeface="Arial"/>
              </a:rPr>
              <a:t>Saari</a:t>
            </a:r>
            <a:r>
              <a:rPr lang="en-US" sz="2400" dirty="0">
                <a:latin typeface="Arial"/>
                <a:cs typeface="Arial"/>
              </a:rPr>
              <a:t>, Engineering Systems 4</a:t>
            </a:r>
            <a:r>
              <a:rPr lang="en-US" sz="2400" baseline="30000" dirty="0">
                <a:latin typeface="Arial"/>
                <a:cs typeface="Arial"/>
              </a:rPr>
              <a:t>th</a:t>
            </a:r>
            <a:r>
              <a:rPr lang="en-US" sz="2400" dirty="0">
                <a:latin typeface="Arial"/>
                <a:cs typeface="Arial"/>
              </a:rPr>
              <a:t> </a:t>
            </a:r>
            <a:r>
              <a:rPr lang="en-US" sz="2400" dirty="0" err="1">
                <a:latin typeface="Arial"/>
                <a:cs typeface="Arial"/>
              </a:rPr>
              <a:t>yr</a:t>
            </a:r>
            <a:r>
              <a:rPr lang="en-US" sz="2400" dirty="0">
                <a:latin typeface="Arial"/>
                <a:cs typeface="Arial"/>
              </a:rPr>
              <a:t>: Air pollution health impacts</a:t>
            </a:r>
          </a:p>
          <a:p>
            <a:pPr lvl="1" algn="l"/>
            <a:r>
              <a:rPr lang="en-US" sz="2400" dirty="0">
                <a:latin typeface="Arial"/>
                <a:cs typeface="Arial"/>
              </a:rPr>
              <a:t>Ellen </a:t>
            </a:r>
            <a:r>
              <a:rPr lang="en-US" sz="2400" dirty="0" err="1">
                <a:latin typeface="Arial"/>
                <a:cs typeface="Arial"/>
              </a:rPr>
              <a:t>Czaika</a:t>
            </a:r>
            <a:r>
              <a:rPr lang="en-US" sz="2400" dirty="0">
                <a:latin typeface="Arial"/>
                <a:cs typeface="Arial"/>
              </a:rPr>
              <a:t>, Engineering Systems 4</a:t>
            </a:r>
            <a:r>
              <a:rPr lang="en-US" sz="2400" baseline="30000" dirty="0">
                <a:latin typeface="Arial"/>
                <a:cs typeface="Arial"/>
              </a:rPr>
              <a:t>th</a:t>
            </a:r>
            <a:r>
              <a:rPr lang="en-US" sz="2400" dirty="0">
                <a:latin typeface="Arial"/>
                <a:cs typeface="Arial"/>
              </a:rPr>
              <a:t> </a:t>
            </a:r>
            <a:r>
              <a:rPr lang="en-US" sz="2400" dirty="0" err="1">
                <a:latin typeface="Arial"/>
                <a:cs typeface="Arial"/>
              </a:rPr>
              <a:t>yr</a:t>
            </a:r>
            <a:r>
              <a:rPr lang="en-US" sz="2400" dirty="0">
                <a:latin typeface="Arial"/>
                <a:cs typeface="Arial"/>
              </a:rPr>
              <a:t>: Sustainability decision-making</a:t>
            </a:r>
          </a:p>
          <a:p>
            <a:pPr lvl="1" algn="l"/>
            <a:r>
              <a:rPr lang="en-US" sz="2400" dirty="0" err="1">
                <a:latin typeface="Arial"/>
                <a:cs typeface="Arial"/>
              </a:rPr>
              <a:t>Shaojie</a:t>
            </a:r>
            <a:r>
              <a:rPr lang="en-US" sz="2400" dirty="0">
                <a:latin typeface="Arial"/>
                <a:cs typeface="Arial"/>
              </a:rPr>
              <a:t> </a:t>
            </a:r>
            <a:r>
              <a:rPr lang="en-US" sz="2400" dirty="0">
                <a:latin typeface="Arial"/>
                <a:cs typeface="Arial"/>
              </a:rPr>
              <a:t>Song, Earth, Atmospheric &amp; Planetary Sciences, 3</a:t>
            </a:r>
            <a:r>
              <a:rPr lang="en-US" sz="2400" baseline="30000" dirty="0">
                <a:latin typeface="Arial"/>
                <a:cs typeface="Arial"/>
              </a:rPr>
              <a:t>rd</a:t>
            </a:r>
            <a:r>
              <a:rPr lang="en-US" sz="2400" dirty="0">
                <a:latin typeface="Arial"/>
                <a:cs typeface="Arial"/>
              </a:rPr>
              <a:t> </a:t>
            </a:r>
            <a:r>
              <a:rPr lang="en-US" sz="2400" dirty="0" err="1">
                <a:latin typeface="Arial"/>
                <a:cs typeface="Arial"/>
              </a:rPr>
              <a:t>yr</a:t>
            </a:r>
            <a:r>
              <a:rPr lang="en-US" sz="2400" dirty="0">
                <a:latin typeface="Arial"/>
                <a:cs typeface="Arial"/>
              </a:rPr>
              <a:t>: Mercury </a:t>
            </a:r>
          </a:p>
          <a:p>
            <a:pPr lvl="1" algn="l"/>
            <a:r>
              <a:rPr lang="en-US" sz="2400" dirty="0">
                <a:latin typeface="Arial"/>
                <a:cs typeface="Arial"/>
              </a:rPr>
              <a:t>Colin Pike-</a:t>
            </a:r>
            <a:r>
              <a:rPr lang="en-US" sz="2400" dirty="0" err="1">
                <a:latin typeface="Arial"/>
                <a:cs typeface="Arial"/>
              </a:rPr>
              <a:t>Thackray</a:t>
            </a:r>
            <a:r>
              <a:rPr lang="en-US" sz="2400" dirty="0">
                <a:latin typeface="Arial"/>
                <a:cs typeface="Arial"/>
              </a:rPr>
              <a:t>, Earth, Atmospheric &amp; Planetary Sciences, 3</a:t>
            </a:r>
            <a:r>
              <a:rPr lang="en-US" sz="2400" baseline="30000" dirty="0">
                <a:latin typeface="Arial"/>
                <a:cs typeface="Arial"/>
              </a:rPr>
              <a:t>rd</a:t>
            </a:r>
            <a:r>
              <a:rPr lang="en-US" sz="2400" dirty="0">
                <a:latin typeface="Arial"/>
                <a:cs typeface="Arial"/>
              </a:rPr>
              <a:t> </a:t>
            </a:r>
            <a:r>
              <a:rPr lang="en-US" sz="2400" dirty="0" err="1">
                <a:latin typeface="Arial"/>
                <a:cs typeface="Arial"/>
              </a:rPr>
              <a:t>yr</a:t>
            </a:r>
            <a:r>
              <a:rPr lang="en-US" sz="2400" dirty="0">
                <a:latin typeface="Arial"/>
                <a:cs typeface="Arial"/>
              </a:rPr>
              <a:t> : POPs</a:t>
            </a:r>
          </a:p>
          <a:p>
            <a:pPr lvl="1" algn="l"/>
            <a:r>
              <a:rPr lang="en-US" sz="2400" b="1" dirty="0">
                <a:latin typeface="Arial"/>
                <a:cs typeface="Arial"/>
              </a:rPr>
              <a:t>Amanda </a:t>
            </a:r>
            <a:r>
              <a:rPr lang="en-US" sz="2400" b="1" dirty="0" err="1">
                <a:latin typeface="Arial"/>
                <a:cs typeface="Arial"/>
              </a:rPr>
              <a:t>Giang</a:t>
            </a:r>
            <a:r>
              <a:rPr lang="en-US" sz="2400" dirty="0">
                <a:latin typeface="Arial"/>
                <a:cs typeface="Arial"/>
              </a:rPr>
              <a:t>, Engineering Systems</a:t>
            </a:r>
            <a:r>
              <a:rPr lang="en-US" sz="2400" dirty="0">
                <a:latin typeface="Arial"/>
                <a:cs typeface="Arial"/>
              </a:rPr>
              <a:t>, MS TPP and </a:t>
            </a:r>
            <a:r>
              <a:rPr lang="en-US" sz="2400" dirty="0">
                <a:latin typeface="Arial"/>
                <a:cs typeface="Arial"/>
              </a:rPr>
              <a:t>1</a:t>
            </a:r>
            <a:r>
              <a:rPr lang="en-US" sz="2400" baseline="30000" dirty="0">
                <a:latin typeface="Arial"/>
                <a:cs typeface="Arial"/>
              </a:rPr>
              <a:t>st</a:t>
            </a:r>
            <a:r>
              <a:rPr lang="en-US" sz="2400" dirty="0">
                <a:latin typeface="Arial"/>
                <a:cs typeface="Arial"/>
              </a:rPr>
              <a:t> </a:t>
            </a:r>
            <a:r>
              <a:rPr lang="en-US" sz="2400" dirty="0" err="1">
                <a:latin typeface="Arial"/>
                <a:cs typeface="Arial"/>
              </a:rPr>
              <a:t>yr</a:t>
            </a:r>
            <a:r>
              <a:rPr lang="en-US" sz="2400" dirty="0">
                <a:latin typeface="Arial"/>
                <a:cs typeface="Arial"/>
              </a:rPr>
              <a:t> PhD: </a:t>
            </a:r>
            <a:r>
              <a:rPr lang="en-US" sz="2400" dirty="0">
                <a:latin typeface="Arial"/>
                <a:cs typeface="Arial"/>
              </a:rPr>
              <a:t>Mercury</a:t>
            </a:r>
          </a:p>
          <a:p>
            <a:pPr lvl="1" algn="l"/>
            <a:r>
              <a:rPr lang="en-US" sz="2400" dirty="0" err="1">
                <a:latin typeface="Arial"/>
                <a:cs typeface="Arial"/>
              </a:rPr>
              <a:t>Mingwei</a:t>
            </a:r>
            <a:r>
              <a:rPr lang="en-US" sz="2400" dirty="0">
                <a:latin typeface="Arial"/>
                <a:cs typeface="Arial"/>
              </a:rPr>
              <a:t> Li, Earth, Atmospheric &amp; Planetary Sciences, 1</a:t>
            </a:r>
            <a:r>
              <a:rPr lang="en-US" sz="2400" baseline="30000" dirty="0">
                <a:latin typeface="Arial"/>
                <a:cs typeface="Arial"/>
              </a:rPr>
              <a:t>st</a:t>
            </a:r>
            <a:r>
              <a:rPr lang="en-US" sz="2400" dirty="0">
                <a:latin typeface="Arial"/>
                <a:cs typeface="Arial"/>
              </a:rPr>
              <a:t> </a:t>
            </a:r>
            <a:r>
              <a:rPr lang="en-US" sz="2400" dirty="0" err="1">
                <a:latin typeface="Arial"/>
                <a:cs typeface="Arial"/>
              </a:rPr>
              <a:t>yr</a:t>
            </a:r>
            <a:r>
              <a:rPr lang="en-US" sz="2400" dirty="0">
                <a:latin typeface="Arial"/>
                <a:cs typeface="Arial"/>
              </a:rPr>
              <a:t>: P</a:t>
            </a:r>
            <a:r>
              <a:rPr lang="en-US" sz="2400" dirty="0">
                <a:latin typeface="Arial"/>
                <a:cs typeface="Arial"/>
              </a:rPr>
              <a:t>ollution </a:t>
            </a:r>
            <a:r>
              <a:rPr lang="en-US" sz="2400" dirty="0">
                <a:latin typeface="Arial"/>
                <a:cs typeface="Arial"/>
              </a:rPr>
              <a:t>transport</a:t>
            </a:r>
          </a:p>
          <a:p>
            <a:pPr lvl="1" algn="l"/>
            <a:r>
              <a:rPr lang="en-US" sz="2400" dirty="0">
                <a:latin typeface="Arial"/>
                <a:cs typeface="Arial"/>
              </a:rPr>
              <a:t>Leah Stokes, Urban Studies/Planning DUSP 4</a:t>
            </a:r>
            <a:r>
              <a:rPr lang="en-US" sz="2400" baseline="30000" dirty="0">
                <a:latin typeface="Arial"/>
                <a:cs typeface="Arial"/>
              </a:rPr>
              <a:t>th</a:t>
            </a:r>
            <a:r>
              <a:rPr lang="en-US" sz="2400" dirty="0">
                <a:latin typeface="Arial"/>
                <a:cs typeface="Arial"/>
              </a:rPr>
              <a:t> </a:t>
            </a:r>
            <a:r>
              <a:rPr lang="en-US" sz="2400" dirty="0" err="1">
                <a:latin typeface="Arial"/>
                <a:cs typeface="Arial"/>
              </a:rPr>
              <a:t>yr</a:t>
            </a:r>
            <a:r>
              <a:rPr lang="en-US" sz="2400" dirty="0">
                <a:latin typeface="Arial"/>
                <a:cs typeface="Arial"/>
              </a:rPr>
              <a:t>: Mercury science-policy  </a:t>
            </a:r>
            <a:r>
              <a:rPr lang="en-US" sz="2400" dirty="0">
                <a:latin typeface="Arial"/>
                <a:cs typeface="Arial"/>
              </a:rPr>
              <a:t>(</a:t>
            </a:r>
            <a:r>
              <a:rPr lang="en-US" sz="2400" dirty="0">
                <a:latin typeface="Arial"/>
                <a:cs typeface="Arial"/>
              </a:rPr>
              <a:t>primary </a:t>
            </a:r>
            <a:r>
              <a:rPr lang="en-US" sz="2400" dirty="0">
                <a:latin typeface="Arial"/>
                <a:cs typeface="Arial"/>
              </a:rPr>
              <a:t>	advisor</a:t>
            </a:r>
            <a:r>
              <a:rPr lang="en-US" sz="2400" dirty="0">
                <a:latin typeface="Arial"/>
                <a:cs typeface="Arial"/>
              </a:rPr>
              <a:t>: Larry Susskind)</a:t>
            </a:r>
          </a:p>
          <a:p>
            <a:pPr lvl="1" algn="l"/>
            <a:r>
              <a:rPr lang="en-US" sz="2400" dirty="0" err="1">
                <a:latin typeface="Arial"/>
                <a:cs typeface="Arial"/>
              </a:rPr>
              <a:t>Jareth</a:t>
            </a:r>
            <a:r>
              <a:rPr lang="en-US" sz="2400" dirty="0">
                <a:latin typeface="Arial"/>
                <a:cs typeface="Arial"/>
              </a:rPr>
              <a:t> Holt, EAPS 4</a:t>
            </a:r>
            <a:r>
              <a:rPr lang="en-US" sz="2400" baseline="30000" dirty="0">
                <a:latin typeface="Arial"/>
                <a:cs typeface="Arial"/>
              </a:rPr>
              <a:t>th</a:t>
            </a:r>
            <a:r>
              <a:rPr lang="en-US" sz="2400" dirty="0">
                <a:latin typeface="Arial"/>
                <a:cs typeface="Arial"/>
              </a:rPr>
              <a:t> </a:t>
            </a:r>
            <a:r>
              <a:rPr lang="en-US" sz="2400" dirty="0" err="1">
                <a:latin typeface="Arial"/>
                <a:cs typeface="Arial"/>
              </a:rPr>
              <a:t>yr</a:t>
            </a:r>
            <a:r>
              <a:rPr lang="en-US" sz="2400" dirty="0">
                <a:latin typeface="Arial"/>
                <a:cs typeface="Arial"/>
              </a:rPr>
              <a:t>: Air pollution uncertainties (co-advised with Susan </a:t>
            </a:r>
            <a:r>
              <a:rPr lang="en-US" sz="2400" dirty="0">
                <a:latin typeface="Arial"/>
                <a:cs typeface="Arial"/>
              </a:rPr>
              <a:t>Solomon</a:t>
            </a:r>
            <a:r>
              <a:rPr lang="en-US" sz="2400" dirty="0">
                <a:latin typeface="Arial"/>
                <a:cs typeface="Arial"/>
              </a:rPr>
              <a:t>)</a:t>
            </a:r>
          </a:p>
          <a:p>
            <a:pPr lvl="1" algn="l"/>
            <a:r>
              <a:rPr lang="en-US" sz="2400" dirty="0">
                <a:latin typeface="Arial"/>
                <a:cs typeface="Arial"/>
              </a:rPr>
              <a:t>Corey Tucker, Technology and Policy Program, 1</a:t>
            </a:r>
            <a:r>
              <a:rPr lang="en-US" sz="2400" baseline="30000" dirty="0">
                <a:latin typeface="Arial"/>
                <a:cs typeface="Arial"/>
              </a:rPr>
              <a:t>st</a:t>
            </a:r>
            <a:r>
              <a:rPr lang="en-US" sz="2400" dirty="0">
                <a:latin typeface="Arial"/>
                <a:cs typeface="Arial"/>
              </a:rPr>
              <a:t> </a:t>
            </a:r>
            <a:r>
              <a:rPr lang="en-US" sz="2400" dirty="0" err="1">
                <a:latin typeface="Arial"/>
                <a:cs typeface="Arial"/>
              </a:rPr>
              <a:t>yr</a:t>
            </a:r>
            <a:r>
              <a:rPr lang="en-US" sz="2400" dirty="0">
                <a:latin typeface="Arial"/>
                <a:cs typeface="Arial"/>
              </a:rPr>
              <a:t>: Mercury</a:t>
            </a:r>
          </a:p>
          <a:p>
            <a:pPr algn="l"/>
            <a:r>
              <a:rPr lang="en-US" sz="2400" b="1" dirty="0">
                <a:solidFill>
                  <a:srgbClr val="121429"/>
                </a:solidFill>
                <a:latin typeface="Arial"/>
                <a:cs typeface="Arial"/>
              </a:rPr>
              <a:t>Recent alumni:</a:t>
            </a:r>
            <a:endParaRPr lang="en-US" sz="2400" dirty="0">
              <a:solidFill>
                <a:srgbClr val="121429"/>
              </a:solidFill>
              <a:latin typeface="Arial"/>
              <a:cs typeface="Arial"/>
            </a:endParaRPr>
          </a:p>
          <a:p>
            <a:pPr lvl="1" algn="l"/>
            <a:r>
              <a:rPr lang="en-US" sz="2400" b="1" dirty="0">
                <a:latin typeface="Arial"/>
                <a:cs typeface="Arial"/>
              </a:rPr>
              <a:t>Tammy Thompson </a:t>
            </a:r>
            <a:r>
              <a:rPr lang="en-US" sz="2400" dirty="0">
                <a:latin typeface="Arial"/>
                <a:cs typeface="Arial"/>
              </a:rPr>
              <a:t>(PhD, U. Texas): Regional-to-global atmospheric chemistry </a:t>
            </a:r>
            <a:r>
              <a:rPr lang="en-US" sz="2400" dirty="0">
                <a:latin typeface="Arial"/>
                <a:cs typeface="Arial"/>
              </a:rPr>
              <a:t>	modeling</a:t>
            </a:r>
            <a:r>
              <a:rPr lang="en-US" sz="2400" dirty="0">
                <a:latin typeface="Arial"/>
                <a:cs typeface="Arial"/>
              </a:rPr>
              <a:t>, now at CIRA/Colorado State University as Research </a:t>
            </a:r>
            <a:r>
              <a:rPr lang="en-US" sz="2400" dirty="0">
                <a:latin typeface="Arial"/>
                <a:cs typeface="Arial"/>
              </a:rPr>
              <a:t>Scientist</a:t>
            </a:r>
          </a:p>
          <a:p>
            <a:pPr algn="l"/>
            <a:r>
              <a:rPr lang="en-US" sz="2400" b="1" dirty="0">
                <a:latin typeface="Arial"/>
                <a:cs typeface="Arial"/>
              </a:rPr>
              <a:t>Funding:</a:t>
            </a:r>
          </a:p>
          <a:p>
            <a:pPr lvl="1" algn="l"/>
            <a:r>
              <a:rPr lang="en-US" sz="2400" dirty="0">
                <a:latin typeface="Arial"/>
                <a:cs typeface="Arial"/>
              </a:rPr>
              <a:t>NSF</a:t>
            </a:r>
            <a:r>
              <a:rPr lang="en-US" sz="2400" dirty="0">
                <a:latin typeface="Arial"/>
                <a:cs typeface="Arial"/>
              </a:rPr>
              <a:t>:</a:t>
            </a:r>
            <a:r>
              <a:rPr lang="en-US" sz="2400" b="1" dirty="0">
                <a:latin typeface="Arial"/>
                <a:cs typeface="Arial"/>
              </a:rPr>
              <a:t> </a:t>
            </a:r>
            <a:r>
              <a:rPr lang="en-US" sz="2400" dirty="0">
                <a:latin typeface="Arial"/>
                <a:cs typeface="Arial"/>
              </a:rPr>
              <a:t>Atmospheric Chemistry Program CAREER grant; NSF Office of Polar Programs; NSF Coupled Natural and Human Systems Program; MIT Research Support Committee Ferry fund; MIT Research Support Committee Wade Fund; U.S. EPA: Science to Achieve Results (STAR) Program; Leading Technology and Policy Initiative at MIT</a:t>
            </a:r>
            <a:endParaRPr lang="en-US" sz="2400" b="1" dirty="0">
              <a:latin typeface="Arial"/>
              <a:cs typeface="Arial"/>
            </a:endParaRPr>
          </a:p>
          <a:p>
            <a:pPr algn="l"/>
            <a:endParaRPr lang="en-US" sz="2800" b="1" dirty="0">
              <a:latin typeface="Arial"/>
              <a:cs typeface="Arial"/>
            </a:endParaRPr>
          </a:p>
        </p:txBody>
      </p:sp>
    </p:spTree>
    <p:extLst>
      <p:ext uri="{BB962C8B-B14F-4D97-AF65-F5344CB8AC3E}">
        <p14:creationId xmlns:p14="http://schemas.microsoft.com/office/powerpoint/2010/main" val="339031054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theme/theme1.xml><?xml version="1.0" encoding="utf-8"?>
<a:theme xmlns:a="http://schemas.openxmlformats.org/drawingml/2006/main" name="Sting Template PPT">
  <a:themeElements>
    <a:clrScheme name="">
      <a:dk1>
        <a:srgbClr val="000000"/>
      </a:dk1>
      <a:lt1>
        <a:srgbClr val="FF6E00"/>
      </a:lt1>
      <a:dk2>
        <a:srgbClr val="000000"/>
      </a:dk2>
      <a:lt2>
        <a:srgbClr val="808080"/>
      </a:lt2>
      <a:accent1>
        <a:srgbClr val="BBE0E3"/>
      </a:accent1>
      <a:accent2>
        <a:srgbClr val="333399"/>
      </a:accent2>
      <a:accent3>
        <a:srgbClr val="FFBAAA"/>
      </a:accent3>
      <a:accent4>
        <a:srgbClr val="000000"/>
      </a:accent4>
      <a:accent5>
        <a:srgbClr val="DAEDEF"/>
      </a:accent5>
      <a:accent6>
        <a:srgbClr val="2D2D8A"/>
      </a:accent6>
      <a:hlink>
        <a:srgbClr val="009999"/>
      </a:hlink>
      <a:folHlink>
        <a:srgbClr val="99CC00"/>
      </a:folHlink>
    </a:clrScheme>
    <a:fontScheme name="Advantage">
      <a:majorFont>
        <a:latin typeface="Rockwell"/>
        <a:ea typeface=""/>
        <a:cs typeface=""/>
        <a:font script="Jpan" typeface="ＭＳ ゴシック"/>
        <a:font script="Hans" typeface="宋体"/>
        <a:font script="Hant" typeface="新細明體"/>
      </a:majorFont>
      <a:minorFont>
        <a:latin typeface="Rockwell"/>
        <a:ea typeface=""/>
        <a:cs typeface=""/>
        <a:font script="Jpan" typeface="ＭＳ ゴシック"/>
        <a:font script="Hans" typeface="宋体"/>
        <a:font script="Hant" typeface="新細明體"/>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8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8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6767</TotalTime>
  <Pages>0</Pages>
  <Words>1141</Words>
  <Characters>0</Characters>
  <Application>Microsoft Macintosh PowerPoint</Application>
  <PresentationFormat>Custom</PresentationFormat>
  <Lines>0</Lines>
  <Paragraphs>148</Paragraphs>
  <Slides>36</Slides>
  <Notes>3</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Sting Template PPT</vt:lpstr>
      <vt:lpstr>TRACKING TOXIC AIR POLLUTANTS from emissions to impacts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Cap and trade co-benefits are most variable</vt:lpstr>
      <vt:lpstr>PowerPoint Presentation</vt:lpstr>
      <vt:lpstr>PowerPoint Presentation</vt:lpstr>
      <vt:lpstr>PowerPoint Presentation</vt:lpstr>
      <vt:lpstr>PowerPoint Presentation</vt:lpstr>
      <vt:lpstr>PowerPoint Presentation</vt:lpstr>
      <vt:lpstr>PowerPoint Presentation</vt:lpstr>
      <vt:lpstr>Tracking emissions to impacts for Hg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INSPIRING TITLE</dc:title>
  <dc:creator>tb</dc:creator>
  <cp:lastModifiedBy>Noelle Selin</cp:lastModifiedBy>
  <cp:revision>245</cp:revision>
  <dcterms:created xsi:type="dcterms:W3CDTF">2013-02-01T13:47:16Z</dcterms:created>
  <dcterms:modified xsi:type="dcterms:W3CDTF">2013-11-30T16:56:19Z</dcterms:modified>
</cp:coreProperties>
</file>